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63152-D84B-4831-A966-634A1E483545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A7158-D65F-4054-AF94-E6C4AB521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01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63152-D84B-4831-A966-634A1E483545}" type="datetimeFigureOut">
              <a:rPr lang="ru-RU" smtClean="0"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A7158-D65F-4054-AF94-E6C4AB521B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91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Горькая память Урала</a:t>
            </a:r>
            <a:r>
              <a:rPr lang="ru-RU" smtClean="0"/>
              <a:t> </a:t>
            </a:r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141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800000"/>
                </a:solidFill>
              </a:rPr>
              <a:t>Дети репрессированных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865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00000"/>
                </a:solidFill>
              </a:rPr>
              <a:t>Коллективизация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00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800000"/>
                </a:solidFill>
              </a:rPr>
              <a:t>Александр Петрович Силантьев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37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00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800000"/>
                </a:solidFill>
              </a:rPr>
              <a:t>Общество Мемориал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522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mtClean="0">
                <a:solidFill>
                  <a:srgbClr val="800000"/>
                </a:solidFill>
              </a:rPr>
              <a:t>Государственный архив административных органов  Свердловской области</a:t>
            </a:r>
            <a:r>
              <a:rPr lang="ru-RU" sz="4000" smtClean="0"/>
              <a:t> </a:t>
            </a:r>
            <a:endParaRPr lang="ru-RU" sz="400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638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>Обвинительное заключение по следственному делу №8355- 30 дек 1937 г.</a:t>
            </a:r>
            <a:endParaRPr lang="ru-RU" sz="2800" b="1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145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/>
              <a:t>Обвинительное заключение по следственному делу №8355- 30 дек 1937 г.</a:t>
            </a:r>
            <a:r>
              <a:rPr lang="ru-RU" sz="4000" smtClean="0"/>
              <a:t>  </a:t>
            </a:r>
            <a:endParaRPr lang="ru-RU" sz="400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91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u="sng" smtClean="0"/>
              <a:t>Текст допроса Силантьева Авдея Зотеевича</a:t>
            </a:r>
            <a:r>
              <a:rPr lang="ru-RU" sz="4000" smtClean="0"/>
              <a:t> </a:t>
            </a:r>
            <a:endParaRPr lang="ru-RU" sz="400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8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smtClean="0"/>
              <a:t>Тройки НКВД по Свердловской области по приказу НКВД СССР</a:t>
            </a:r>
            <a:br>
              <a:rPr lang="ru-RU" sz="2000" b="1" smtClean="0"/>
            </a:br>
            <a:r>
              <a:rPr lang="ru-RU" sz="2000" b="1" smtClean="0"/>
              <a:t>               </a:t>
            </a:r>
            <a:r>
              <a:rPr lang="ru-RU" sz="2000" b="1" u="sng" smtClean="0"/>
              <a:t>№ 00447 от 30 июля 1937</a:t>
            </a:r>
            <a:endParaRPr lang="ru-RU" sz="2000" b="1" u="sng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476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smtClean="0"/>
              <a:t>Начало исследования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57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00000"/>
                </a:solidFill>
              </a:rPr>
              <a:t>Плановые задания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32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800000"/>
                </a:solidFill>
              </a:rPr>
              <a:t>Результаты исследования  - </a:t>
            </a:r>
            <a:r>
              <a:rPr lang="en-US" sz="4000" b="1" smtClean="0">
                <a:solidFill>
                  <a:srgbClr val="800000"/>
                </a:solidFill>
              </a:rPr>
              <a:t>I</a:t>
            </a:r>
            <a:endParaRPr lang="ru-RU" sz="4000" b="1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84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05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</a:t>
            </a:r>
            <a:r>
              <a:rPr lang="ru-RU" b="1" u="sng" smtClean="0">
                <a:solidFill>
                  <a:srgbClr val="800000"/>
                </a:solidFill>
              </a:rPr>
              <a:t>Реабилитация</a:t>
            </a:r>
            <a:r>
              <a:rPr lang="ru-RU" b="1" smtClean="0">
                <a:solidFill>
                  <a:srgbClr val="800000"/>
                </a:solidFill>
              </a:rPr>
              <a:t> - 29. 02 1956г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969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224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smtClean="0">
                <a:solidFill>
                  <a:srgbClr val="800000"/>
                </a:solidFill>
              </a:rPr>
              <a:t>Результаты исследования</a:t>
            </a:r>
            <a:r>
              <a:rPr lang="en-US" b="1" u="sng" smtClean="0">
                <a:solidFill>
                  <a:srgbClr val="800000"/>
                </a:solidFill>
              </a:rPr>
              <a:t>-II</a:t>
            </a:r>
            <a:endParaRPr lang="ru-RU" b="1" u="sng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84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smtClean="0">
                <a:solidFill>
                  <a:srgbClr val="800000"/>
                </a:solidFill>
              </a:rPr>
              <a:t>Наши гипотезы подтвердились</a:t>
            </a:r>
            <a:r>
              <a:rPr lang="ru-RU" sz="4000" smtClean="0"/>
              <a:t> </a:t>
            </a:r>
            <a:endParaRPr lang="ru-RU" sz="4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172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u="sng" smtClean="0">
                <a:solidFill>
                  <a:srgbClr val="800000"/>
                </a:solidFill>
              </a:rPr>
              <a:t>Выводы:</a:t>
            </a:r>
            <a:r>
              <a:rPr lang="ru-RU" sz="4000" smtClean="0"/>
              <a:t> </a:t>
            </a:r>
            <a:r>
              <a:rPr lang="ru-RU" sz="3600" smtClean="0">
                <a:solidFill>
                  <a:srgbClr val="800000"/>
                </a:solidFill>
              </a:rPr>
              <a:t>за что же сложили свои головы жители посёлка Шарташ?</a:t>
            </a:r>
            <a:endParaRPr lang="ru-RU" sz="360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0721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01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020974"/>
      </p:ext>
    </p:extLst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smtClean="0">
                <a:solidFill>
                  <a:srgbClr val="800000"/>
                </a:solidFill>
              </a:rPr>
              <a:t>Проблема</a:t>
            </a:r>
            <a:endParaRPr lang="ru-RU" u="sng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3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smtClean="0">
                <a:solidFill>
                  <a:srgbClr val="800000"/>
                </a:solidFill>
              </a:rPr>
              <a:t>Мемориал</a:t>
            </a:r>
            <a:endParaRPr lang="ru-RU" b="1" u="sng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1560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864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098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u="sng" smtClean="0">
                <a:solidFill>
                  <a:srgbClr val="800000"/>
                </a:solidFill>
              </a:rPr>
              <a:t>Цель исследования</a:t>
            </a:r>
            <a:r>
              <a:rPr lang="ru-RU" smtClean="0">
                <a:solidFill>
                  <a:srgbClr val="800000"/>
                </a:solidFill>
              </a:rPr>
              <a:t>  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28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u="sng" smtClean="0">
                <a:solidFill>
                  <a:srgbClr val="800000"/>
                </a:solidFill>
              </a:rPr>
              <a:t>Территориальные рамки</a:t>
            </a:r>
            <a:r>
              <a:rPr lang="ru-RU" smtClean="0">
                <a:solidFill>
                  <a:srgbClr val="800000"/>
                </a:solidFill>
              </a:rPr>
              <a:t> </a:t>
            </a:r>
            <a:endParaRPr lang="ru-RU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279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u="sng" smtClean="0">
                <a:solidFill>
                  <a:srgbClr val="800000"/>
                </a:solidFill>
              </a:rPr>
              <a:t>Актуальность</a:t>
            </a:r>
            <a:r>
              <a:rPr lang="ru-RU" sz="4000" u="sng" smtClean="0"/>
              <a:t> 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3200" smtClean="0"/>
              <a:t>Анкетирование среди учеников 9-11 классов</a:t>
            </a:r>
            <a:r>
              <a:rPr lang="ru-RU" sz="4000" smtClean="0"/>
              <a:t> </a:t>
            </a:r>
            <a:endParaRPr lang="ru-RU" sz="4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820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u="sng" smtClean="0"/>
              <a:t>Анкетирование среди учеников старших классов</a:t>
            </a:r>
            <a:endParaRPr lang="ru-RU" sz="3200" b="1" u="sng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786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smtClean="0">
                <a:solidFill>
                  <a:srgbClr val="800000"/>
                </a:solidFill>
              </a:rPr>
              <a:t>Гипотезы</a:t>
            </a:r>
            <a:endParaRPr lang="ru-RU" u="sng" dirty="0">
              <a:solidFill>
                <a:srgbClr val="8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697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FFCC99"/>
                </a:solidFill>
              </a:rPr>
              <a:t> </a:t>
            </a:r>
            <a:endParaRPr lang="ru-RU" sz="400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985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Office PowerPoint</Application>
  <PresentationFormat>Экран (4:3)</PresentationFormat>
  <Paragraphs>25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Горькая память Урала </vt:lpstr>
      <vt:lpstr>Начало исследования </vt:lpstr>
      <vt:lpstr>Проблема</vt:lpstr>
      <vt:lpstr>Цель исследования  </vt:lpstr>
      <vt:lpstr>Территориальные рамки </vt:lpstr>
      <vt:lpstr>Актуальность  Анкетирование среди учеников 9-11 классов </vt:lpstr>
      <vt:lpstr>Анкетирование среди учеников старших классов</vt:lpstr>
      <vt:lpstr>Гипотезы</vt:lpstr>
      <vt:lpstr> </vt:lpstr>
      <vt:lpstr>Дети репрессированных </vt:lpstr>
      <vt:lpstr>Коллективизация </vt:lpstr>
      <vt:lpstr>Александр Петрович Силантьев</vt:lpstr>
      <vt:lpstr>Презентация PowerPoint</vt:lpstr>
      <vt:lpstr>Общество Мемориал </vt:lpstr>
      <vt:lpstr>Государственный архив административных органов  Свердловской области </vt:lpstr>
      <vt:lpstr>Обвинительное заключение по следственному делу №8355- 30 дек 1937 г.</vt:lpstr>
      <vt:lpstr>Обвинительное заключение по следственному делу №8355- 30 дек 1937 г.  </vt:lpstr>
      <vt:lpstr>Текст допроса Силантьева Авдея Зотеевича </vt:lpstr>
      <vt:lpstr>Тройки НКВД по Свердловской области по приказу НКВД СССР                № 00447 от 30 июля 1937</vt:lpstr>
      <vt:lpstr>Плановые задания </vt:lpstr>
      <vt:lpstr>Результаты исследования  - I</vt:lpstr>
      <vt:lpstr>Презентация PowerPoint</vt:lpstr>
      <vt:lpstr> Реабилитация - 29. 02 1956г </vt:lpstr>
      <vt:lpstr>Презентация PowerPoint</vt:lpstr>
      <vt:lpstr>Результаты исследования-II</vt:lpstr>
      <vt:lpstr>Наши гипотезы подтвердились </vt:lpstr>
      <vt:lpstr>Выводы: за что же сложили свои головы жители посёлка Шарташ?</vt:lpstr>
      <vt:lpstr>Презентация PowerPoint</vt:lpstr>
      <vt:lpstr>Презентация PowerPoint</vt:lpstr>
      <vt:lpstr>Мемориал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Горькая память Урала </dc:title>
  <dc:creator>school</dc:creator>
  <cp:lastModifiedBy>school</cp:lastModifiedBy>
  <cp:revision>1</cp:revision>
  <dcterms:created xsi:type="dcterms:W3CDTF">2016-01-25T08:05:11Z</dcterms:created>
  <dcterms:modified xsi:type="dcterms:W3CDTF">2016-01-25T08:05:11Z</dcterms:modified>
</cp:coreProperties>
</file>