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</p:sldMasterIdLst>
  <p:notesMasterIdLst>
    <p:notesMasterId r:id="rId19"/>
  </p:notesMasterIdLst>
  <p:sldIdLst>
    <p:sldId id="256" r:id="rId2"/>
    <p:sldId id="257" r:id="rId3"/>
    <p:sldId id="276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8" r:id="rId12"/>
    <p:sldId id="269" r:id="rId13"/>
    <p:sldId id="271" r:id="rId14"/>
    <p:sldId id="272" r:id="rId15"/>
    <p:sldId id="273" r:id="rId16"/>
    <p:sldId id="277" r:id="rId17"/>
    <p:sldId id="275" r:id="rId18"/>
  </p:sldIdLst>
  <p:sldSz cx="9144000" cy="6858000" type="screen4x3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http://customooxmlschemas.google.com/">
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go="http://customooxmlschemas.google.com/" r:id="rId26" roundtripDataSignature="AMtx7mg9CzWAi46CCRG8B7Yw3qlZXLrZn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5" d="100"/>
          <a:sy n="105" d="100"/>
        </p:scale>
        <p:origin x="1716" y="11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customschemas.google.com/relationships/presentationmetadata" Target="metadata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Google Shape;159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0" name="Google Shape;160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" name="Google Shape;207;p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8" name="Google Shape;208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" name="Google Shape;232;p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3" name="Google Shape;233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" name="Google Shape;238;p1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9" name="Google Shape;239;p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8" name="Google Shape;298;p1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9" name="Google Shape;299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4" name="Google Shape;304;p1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5" name="Google Shape;305;p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0" name="Google Shape;310;p1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1" name="Google Shape;311;p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0" name="Google Shape;310;p1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1" name="Google Shape;311;p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91784676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1" name="Google Shape;321;p2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2" name="Google Shape;322;p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Google Shape;166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7" name="Google Shape;167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Google Shape;171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2" name="Google Shape;172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79552674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Google Shape;171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2" name="Google Shape;172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Google Shape;177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8" name="Google Shape;178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4" name="Google Shape;184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Google Shape;189;p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0" name="Google Shape;190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Google Shape;195;p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6" name="Google Shape;196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Google Shape;201;p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2" name="Google Shape;202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Титульный слайд" type="title">
  <p:cSld name="TITLE">
    <p:bg>
      <p:bgPr>
        <a:solidFill>
          <a:schemeClr val="lt2"/>
        </a:solidFill>
        <a:effectLst/>
      </p:bgPr>
    </p:bg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22"/>
          <p:cNvSpPr/>
          <p:nvPr/>
        </p:nvSpPr>
        <p:spPr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22" name="Google Shape;22;p22"/>
          <p:cNvSpPr/>
          <p:nvPr/>
        </p:nvSpPr>
        <p:spPr>
          <a:xfrm>
            <a:off x="8991600" y="3048"/>
            <a:ext cx="1524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23" name="Google Shape;23;p22"/>
          <p:cNvSpPr/>
          <p:nvPr/>
        </p:nvSpPr>
        <p:spPr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24" name="Google Shape;24;p22"/>
          <p:cNvSpPr/>
          <p:nvPr/>
        </p:nvSpPr>
        <p:spPr>
          <a:xfrm>
            <a:off x="0" y="0"/>
            <a:ext cx="9144000" cy="25146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25" name="Google Shape;25;p22"/>
          <p:cNvSpPr/>
          <p:nvPr/>
        </p:nvSpPr>
        <p:spPr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26" name="Google Shape;26;p22"/>
          <p:cNvSpPr txBox="1">
            <a:spLocks noGrp="1"/>
          </p:cNvSpPr>
          <p:nvPr>
            <p:ph type="subTitle" idx="1"/>
          </p:nvPr>
        </p:nvSpPr>
        <p:spPr>
          <a:xfrm>
            <a:off x="1371600" y="28194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spcBef>
                <a:spcPts val="320"/>
              </a:spcBef>
              <a:spcAft>
                <a:spcPts val="0"/>
              </a:spcAft>
              <a:buSzPts val="1360"/>
              <a:buNone/>
              <a:defRPr sz="1600" b="1" cap="none">
                <a:solidFill>
                  <a:schemeClr val="dk2"/>
                </a:solidFill>
              </a:defRPr>
            </a:lvl1pPr>
            <a:lvl2pPr lvl="1" algn="ctr">
              <a:spcBef>
                <a:spcPts val="360"/>
              </a:spcBef>
              <a:spcAft>
                <a:spcPts val="0"/>
              </a:spcAft>
              <a:buSzPts val="1260"/>
              <a:buNone/>
              <a:defRPr/>
            </a:lvl2pPr>
            <a:lvl3pPr lvl="2" algn="ctr">
              <a:spcBef>
                <a:spcPts val="360"/>
              </a:spcBef>
              <a:spcAft>
                <a:spcPts val="0"/>
              </a:spcAft>
              <a:buSzPts val="1350"/>
              <a:buNone/>
              <a:defRPr/>
            </a:lvl3pPr>
            <a:lvl4pPr lvl="3" algn="ctr">
              <a:spcBef>
                <a:spcPts val="360"/>
              </a:spcBef>
              <a:spcAft>
                <a:spcPts val="0"/>
              </a:spcAft>
              <a:buSzPts val="1260"/>
              <a:buNone/>
              <a:defRPr/>
            </a:lvl4pPr>
            <a:lvl5pPr lvl="4" algn="ctr">
              <a:spcBef>
                <a:spcPts val="360"/>
              </a:spcBef>
              <a:spcAft>
                <a:spcPts val="0"/>
              </a:spcAft>
              <a:buSzPts val="1800"/>
              <a:buNone/>
              <a:defRPr/>
            </a:lvl5pPr>
            <a:lvl6pPr lvl="5" algn="ctr">
              <a:spcBef>
                <a:spcPts val="360"/>
              </a:spcBef>
              <a:spcAft>
                <a:spcPts val="0"/>
              </a:spcAft>
              <a:buSzPts val="1440"/>
              <a:buNone/>
              <a:defRPr/>
            </a:lvl6pPr>
            <a:lvl7pPr lvl="6" algn="ctr">
              <a:spcBef>
                <a:spcPts val="360"/>
              </a:spcBef>
              <a:spcAft>
                <a:spcPts val="0"/>
              </a:spcAft>
              <a:buSzPts val="1620"/>
              <a:buNone/>
              <a:defRPr/>
            </a:lvl7pPr>
            <a:lvl8pPr lvl="7" algn="ctr">
              <a:spcBef>
                <a:spcPts val="360"/>
              </a:spcBef>
              <a:spcAft>
                <a:spcPts val="0"/>
              </a:spcAft>
              <a:buSzPts val="1800"/>
              <a:buNone/>
              <a:defRPr/>
            </a:lvl8pPr>
            <a:lvl9pPr lvl="8" algn="ctr">
              <a:spcBef>
                <a:spcPts val="360"/>
              </a:spcBef>
              <a:spcAft>
                <a:spcPts val="0"/>
              </a:spcAft>
              <a:buSzPts val="162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22"/>
          <p:cNvSpPr txBox="1">
            <a:spLocks noGrp="1"/>
          </p:cNvSpPr>
          <p:nvPr>
            <p:ph type="dt" idx="10"/>
          </p:nvPr>
        </p:nvSpPr>
        <p:spPr>
          <a:xfrm>
            <a:off x="5791200" y="6404984"/>
            <a:ext cx="3044952" cy="3657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" name="Google Shape;28;p22"/>
          <p:cNvSpPr txBox="1">
            <a:spLocks noGrp="1"/>
          </p:cNvSpPr>
          <p:nvPr>
            <p:ph type="ftr" idx="11"/>
          </p:nvPr>
        </p:nvSpPr>
        <p:spPr>
          <a:xfrm>
            <a:off x="304800" y="6410848"/>
            <a:ext cx="3581400" cy="3657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cxnSp>
        <p:nvCxnSpPr>
          <p:cNvPr id="29" name="Google Shape;29;p22"/>
          <p:cNvCxnSpPr/>
          <p:nvPr/>
        </p:nvCxnSpPr>
        <p:spPr>
          <a:xfrm>
            <a:off x="155448" y="2420112"/>
            <a:ext cx="8833104" cy="0"/>
          </a:xfrm>
          <a:prstGeom prst="straightConnector1">
            <a:avLst/>
          </a:prstGeom>
          <a:noFill/>
          <a:ln w="11425" cap="flat" cmpd="sng">
            <a:solidFill>
              <a:srgbClr val="7A9798"/>
            </a:solidFill>
            <a:prstDash val="dash"/>
            <a:round/>
            <a:headEnd type="none" w="sm" len="sm"/>
            <a:tailEnd type="none" w="sm" len="sm"/>
          </a:ln>
        </p:spPr>
      </p:cxnSp>
      <p:sp>
        <p:nvSpPr>
          <p:cNvPr id="30" name="Google Shape;30;p22"/>
          <p:cNvSpPr/>
          <p:nvPr/>
        </p:nvSpPr>
        <p:spPr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>
            <a:solidFill>
              <a:srgbClr val="7A9798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31" name="Google Shape;31;p22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32" name="Google Shape;32;p22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>
            <a:solidFill>
              <a:srgbClr val="7A9798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33" name="Google Shape;33;p22"/>
          <p:cNvSpPr txBox="1">
            <a:spLocks noGrp="1"/>
          </p:cNvSpPr>
          <p:nvPr>
            <p:ph type="sldNum" idx="12"/>
          </p:nvPr>
        </p:nvSpPr>
        <p:spPr>
          <a:xfrm>
            <a:off x="4343400" y="2199450"/>
            <a:ext cx="457200" cy="4413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normAutofit/>
          </a:bodyPr>
          <a:lstStyle>
            <a:lvl1pPr marL="0" lvl="0" indent="0" algn="ctr">
              <a:spcBef>
                <a:spcPts val="0"/>
              </a:spcBef>
              <a:buNone/>
              <a:defRPr sz="1600">
                <a:solidFill>
                  <a:srgbClr val="7A9798"/>
                </a:solidFill>
                <a:latin typeface="Georgia"/>
                <a:ea typeface="Georgia"/>
                <a:cs typeface="Georgia"/>
                <a:sym typeface="Georgia"/>
              </a:defRPr>
            </a:lvl1pPr>
            <a:lvl2pPr marL="0" lvl="1" indent="0" algn="ctr">
              <a:spcBef>
                <a:spcPts val="0"/>
              </a:spcBef>
              <a:buNone/>
              <a:defRPr sz="1600">
                <a:solidFill>
                  <a:srgbClr val="7A9798"/>
                </a:solidFill>
                <a:latin typeface="Georgia"/>
                <a:ea typeface="Georgia"/>
                <a:cs typeface="Georgia"/>
                <a:sym typeface="Georgia"/>
              </a:defRPr>
            </a:lvl2pPr>
            <a:lvl3pPr marL="0" lvl="2" indent="0" algn="ctr">
              <a:spcBef>
                <a:spcPts val="0"/>
              </a:spcBef>
              <a:buNone/>
              <a:defRPr sz="1600">
                <a:solidFill>
                  <a:srgbClr val="7A9798"/>
                </a:solidFill>
                <a:latin typeface="Georgia"/>
                <a:ea typeface="Georgia"/>
                <a:cs typeface="Georgia"/>
                <a:sym typeface="Georgia"/>
              </a:defRPr>
            </a:lvl3pPr>
            <a:lvl4pPr marL="0" lvl="3" indent="0" algn="ctr">
              <a:spcBef>
                <a:spcPts val="0"/>
              </a:spcBef>
              <a:buNone/>
              <a:defRPr sz="1600">
                <a:solidFill>
                  <a:srgbClr val="7A9798"/>
                </a:solidFill>
                <a:latin typeface="Georgia"/>
                <a:ea typeface="Georgia"/>
                <a:cs typeface="Georgia"/>
                <a:sym typeface="Georgia"/>
              </a:defRPr>
            </a:lvl4pPr>
            <a:lvl5pPr marL="0" lvl="4" indent="0" algn="ctr">
              <a:spcBef>
                <a:spcPts val="0"/>
              </a:spcBef>
              <a:buNone/>
              <a:defRPr sz="1600">
                <a:solidFill>
                  <a:srgbClr val="7A9798"/>
                </a:solidFill>
                <a:latin typeface="Georgia"/>
                <a:ea typeface="Georgia"/>
                <a:cs typeface="Georgia"/>
                <a:sym typeface="Georgia"/>
              </a:defRPr>
            </a:lvl5pPr>
            <a:lvl6pPr marL="0" lvl="5" indent="0" algn="ctr">
              <a:spcBef>
                <a:spcPts val="0"/>
              </a:spcBef>
              <a:buNone/>
              <a:defRPr sz="1600">
                <a:solidFill>
                  <a:srgbClr val="7A9798"/>
                </a:solidFill>
                <a:latin typeface="Georgia"/>
                <a:ea typeface="Georgia"/>
                <a:cs typeface="Georgia"/>
                <a:sym typeface="Georgia"/>
              </a:defRPr>
            </a:lvl6pPr>
            <a:lvl7pPr marL="0" lvl="6" indent="0" algn="ctr">
              <a:spcBef>
                <a:spcPts val="0"/>
              </a:spcBef>
              <a:buNone/>
              <a:defRPr sz="1600">
                <a:solidFill>
                  <a:srgbClr val="7A9798"/>
                </a:solidFill>
                <a:latin typeface="Georgia"/>
                <a:ea typeface="Georgia"/>
                <a:cs typeface="Georgia"/>
                <a:sym typeface="Georgia"/>
              </a:defRPr>
            </a:lvl7pPr>
            <a:lvl8pPr marL="0" lvl="7" indent="0" algn="ctr">
              <a:spcBef>
                <a:spcPts val="0"/>
              </a:spcBef>
              <a:buNone/>
              <a:defRPr sz="1600">
                <a:solidFill>
                  <a:srgbClr val="7A9798"/>
                </a:solidFill>
                <a:latin typeface="Georgia"/>
                <a:ea typeface="Georgia"/>
                <a:cs typeface="Georgia"/>
                <a:sym typeface="Georgia"/>
              </a:defRPr>
            </a:lvl8pPr>
            <a:lvl9pPr marL="0" lvl="8" indent="0" algn="ctr">
              <a:spcBef>
                <a:spcPts val="0"/>
              </a:spcBef>
              <a:buNone/>
              <a:defRPr sz="1600">
                <a:solidFill>
                  <a:srgbClr val="7A9798"/>
                </a:solidFill>
                <a:latin typeface="Georgia"/>
                <a:ea typeface="Georgia"/>
                <a:cs typeface="Georgia"/>
                <a:sym typeface="Georgia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  <p:sp>
        <p:nvSpPr>
          <p:cNvPr id="34" name="Google Shape;34;p22"/>
          <p:cNvSpPr txBox="1">
            <a:spLocks noGrp="1"/>
          </p:cNvSpPr>
          <p:nvPr>
            <p:ph type="ctrTitle"/>
          </p:nvPr>
        </p:nvSpPr>
        <p:spPr>
          <a:xfrm>
            <a:off x="685800" y="381000"/>
            <a:ext cx="7772400" cy="17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200"/>
              <a:buFont typeface="Georgia"/>
              <a:buNone/>
              <a:defRPr sz="4200">
                <a:solidFill>
                  <a:schemeClr val="accen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Заголовок и вертикальный текст" type="vertTx">
  <p:cSld name="VERTICAL_TEXT">
    <p:bg>
      <p:bgPr>
        <a:solidFill>
          <a:schemeClr val="lt2"/>
        </a:solidFill>
        <a:effectLst/>
      </p:bgPr>
    </p:bg>
    <p:spTree>
      <p:nvGrpSpPr>
        <p:cNvPr id="1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p31"/>
          <p:cNvSpPr txBox="1"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rgbClr val="7A9798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9" name="Google Shape;139;p31"/>
          <p:cNvSpPr txBox="1">
            <a:spLocks noGrp="1"/>
          </p:cNvSpPr>
          <p:nvPr>
            <p:ph type="body" idx="1"/>
          </p:nvPr>
        </p:nvSpPr>
        <p:spPr>
          <a:xfrm rot="5400000">
            <a:off x="2269236" y="-443484"/>
            <a:ext cx="4599432" cy="853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25755" algn="l">
              <a:spcBef>
                <a:spcPts val="360"/>
              </a:spcBef>
              <a:spcAft>
                <a:spcPts val="0"/>
              </a:spcAft>
              <a:buSzPts val="1530"/>
              <a:buChar char="⚫"/>
              <a:defRPr/>
            </a:lvl1pPr>
            <a:lvl2pPr marL="914400" lvl="1" indent="-308610" algn="l">
              <a:spcBef>
                <a:spcPts val="360"/>
              </a:spcBef>
              <a:spcAft>
                <a:spcPts val="0"/>
              </a:spcAft>
              <a:buSzPts val="1260"/>
              <a:buChar char="⚪"/>
              <a:defRPr/>
            </a:lvl2pPr>
            <a:lvl3pPr marL="1371600" lvl="2" indent="-314325" algn="l">
              <a:spcBef>
                <a:spcPts val="360"/>
              </a:spcBef>
              <a:spcAft>
                <a:spcPts val="0"/>
              </a:spcAft>
              <a:buSzPts val="1350"/>
              <a:buChar char="⯍"/>
              <a:defRPr/>
            </a:lvl3pPr>
            <a:lvl4pPr marL="1828800" lvl="3" indent="-308610" algn="l">
              <a:spcBef>
                <a:spcPts val="360"/>
              </a:spcBef>
              <a:spcAft>
                <a:spcPts val="0"/>
              </a:spcAft>
              <a:buSzPts val="1260"/>
              <a:buChar char="🞆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20039" algn="l">
              <a:spcBef>
                <a:spcPts val="360"/>
              </a:spcBef>
              <a:spcAft>
                <a:spcPts val="0"/>
              </a:spcAft>
              <a:buSzPts val="1440"/>
              <a:buChar char="⚫"/>
              <a:defRPr/>
            </a:lvl6pPr>
            <a:lvl7pPr marL="3200400" lvl="6" indent="-331470" algn="l">
              <a:spcBef>
                <a:spcPts val="360"/>
              </a:spcBef>
              <a:spcAft>
                <a:spcPts val="0"/>
              </a:spcAft>
              <a:buSzPts val="162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8pPr>
            <a:lvl9pPr marL="4114800" lvl="8" indent="-331470" algn="l">
              <a:spcBef>
                <a:spcPts val="360"/>
              </a:spcBef>
              <a:spcAft>
                <a:spcPts val="0"/>
              </a:spcAft>
              <a:buSzPts val="1620"/>
              <a:buChar char="•"/>
              <a:defRPr/>
            </a:lvl9pPr>
          </a:lstStyle>
          <a:p>
            <a:endParaRPr/>
          </a:p>
        </p:txBody>
      </p:sp>
      <p:sp>
        <p:nvSpPr>
          <p:cNvPr id="140" name="Google Shape;140;p31"/>
          <p:cNvSpPr txBox="1">
            <a:spLocks noGrp="1"/>
          </p:cNvSpPr>
          <p:nvPr>
            <p:ph type="dt" idx="10"/>
          </p:nvPr>
        </p:nvSpPr>
        <p:spPr>
          <a:xfrm>
            <a:off x="5791200" y="6404984"/>
            <a:ext cx="3044952" cy="3657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1" name="Google Shape;141;p31"/>
          <p:cNvSpPr txBox="1">
            <a:spLocks noGrp="1"/>
          </p:cNvSpPr>
          <p:nvPr>
            <p:ph type="ftr" idx="11"/>
          </p:nvPr>
        </p:nvSpPr>
        <p:spPr>
          <a:xfrm>
            <a:off x="304800" y="6410848"/>
            <a:ext cx="3581400" cy="3657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2" name="Google Shape;142;p31"/>
          <p:cNvSpPr txBox="1">
            <a:spLocks noGrp="1"/>
          </p:cNvSpPr>
          <p:nvPr>
            <p:ph type="sldNum" idx="12"/>
          </p:nvPr>
        </p:nvSpPr>
        <p:spPr>
          <a:xfrm>
            <a:off x="4343400" y="1040174"/>
            <a:ext cx="457200" cy="4413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normAutofit/>
          </a:bodyPr>
          <a:lstStyle>
            <a:lvl1pPr marL="0" lvl="0" indent="0" algn="ctr">
              <a:spcBef>
                <a:spcPts val="0"/>
              </a:spcBef>
              <a:buNone/>
              <a:defRPr/>
            </a:lvl1pPr>
            <a:lvl2pPr marL="0" lvl="1" indent="0" algn="ctr">
              <a:spcBef>
                <a:spcPts val="0"/>
              </a:spcBef>
              <a:buNone/>
              <a:defRPr/>
            </a:lvl2pPr>
            <a:lvl3pPr marL="0" lvl="2" indent="0" algn="ctr">
              <a:spcBef>
                <a:spcPts val="0"/>
              </a:spcBef>
              <a:buNone/>
              <a:defRPr/>
            </a:lvl3pPr>
            <a:lvl4pPr marL="0" lvl="3" indent="0" algn="ctr">
              <a:spcBef>
                <a:spcPts val="0"/>
              </a:spcBef>
              <a:buNone/>
              <a:defRPr/>
            </a:lvl4pPr>
            <a:lvl5pPr marL="0" lvl="4" indent="0" algn="ctr">
              <a:spcBef>
                <a:spcPts val="0"/>
              </a:spcBef>
              <a:buNone/>
              <a:defRPr/>
            </a:lvl5pPr>
            <a:lvl6pPr marL="0" lvl="5" indent="0" algn="ctr">
              <a:spcBef>
                <a:spcPts val="0"/>
              </a:spcBef>
              <a:buNone/>
              <a:defRPr/>
            </a:lvl6pPr>
            <a:lvl7pPr marL="0" lvl="6" indent="0" algn="ctr">
              <a:spcBef>
                <a:spcPts val="0"/>
              </a:spcBef>
              <a:buNone/>
              <a:defRPr/>
            </a:lvl7pPr>
            <a:lvl8pPr marL="0" lvl="7" indent="0" algn="ctr">
              <a:spcBef>
                <a:spcPts val="0"/>
              </a:spcBef>
              <a:buNone/>
              <a:defRPr/>
            </a:lvl8pPr>
            <a:lvl9pPr marL="0" lvl="8" indent="0" algn="ctr">
              <a:spcBef>
                <a:spcPts val="0"/>
              </a:spcBef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Вертикальный заголовок и текст" type="vertTitleAndTx">
  <p:cSld name="VERTICAL_TITLE_AND_VERTICAL_TEXT">
    <p:bg>
      <p:bgPr>
        <a:solidFill>
          <a:schemeClr val="lt2"/>
        </a:solidFill>
        <a:effectLst/>
      </p:bgPr>
    </p:bg>
    <p:spTree>
      <p:nvGrpSpPr>
        <p:cNvPr id="1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p32"/>
          <p:cNvSpPr/>
          <p:nvPr/>
        </p:nvSpPr>
        <p:spPr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145" name="Google Shape;145;p32"/>
          <p:cNvSpPr/>
          <p:nvPr/>
        </p:nvSpPr>
        <p:spPr>
          <a:xfrm>
            <a:off x="7010400" y="0"/>
            <a:ext cx="21336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146" name="Google Shape;146;p32"/>
          <p:cNvSpPr/>
          <p:nvPr/>
        </p:nvSpPr>
        <p:spPr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147" name="Google Shape;147;p32"/>
          <p:cNvSpPr/>
          <p:nvPr/>
        </p:nvSpPr>
        <p:spPr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148" name="Google Shape;148;p32"/>
          <p:cNvSpPr/>
          <p:nvPr/>
        </p:nvSpPr>
        <p:spPr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149" name="Google Shape;149;p32"/>
          <p:cNvSpPr/>
          <p:nvPr/>
        </p:nvSpPr>
        <p:spPr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>
            <a:solidFill>
              <a:srgbClr val="7A9798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cxnSp>
        <p:nvCxnSpPr>
          <p:cNvPr id="150" name="Google Shape;150;p32"/>
          <p:cNvCxnSpPr/>
          <p:nvPr/>
        </p:nvCxnSpPr>
        <p:spPr>
          <a:xfrm rot="5400000">
            <a:off x="4021836" y="3278124"/>
            <a:ext cx="6245352" cy="0"/>
          </a:xfrm>
          <a:prstGeom prst="straightConnector1">
            <a:avLst/>
          </a:prstGeom>
          <a:noFill/>
          <a:ln w="9525" cap="flat" cmpd="sng">
            <a:solidFill>
              <a:srgbClr val="7A9798"/>
            </a:solidFill>
            <a:prstDash val="dash"/>
            <a:round/>
            <a:headEnd type="none" w="sm" len="sm"/>
            <a:tailEnd type="none" w="sm" len="sm"/>
          </a:ln>
        </p:spPr>
      </p:cxnSp>
      <p:sp>
        <p:nvSpPr>
          <p:cNvPr id="151" name="Google Shape;151;p32"/>
          <p:cNvSpPr/>
          <p:nvPr/>
        </p:nvSpPr>
        <p:spPr>
          <a:xfrm>
            <a:off x="6839712" y="2925763"/>
            <a:ext cx="609600" cy="609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152" name="Google Shape;152;p32"/>
          <p:cNvSpPr/>
          <p:nvPr/>
        </p:nvSpPr>
        <p:spPr>
          <a:xfrm>
            <a:off x="6934200" y="3020251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>
            <a:solidFill>
              <a:srgbClr val="7A9798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153" name="Google Shape;153;p32"/>
          <p:cNvSpPr txBox="1">
            <a:spLocks noGrp="1"/>
          </p:cNvSpPr>
          <p:nvPr>
            <p:ph type="sldNum" idx="12"/>
          </p:nvPr>
        </p:nvSpPr>
        <p:spPr>
          <a:xfrm>
            <a:off x="6915912" y="3009901"/>
            <a:ext cx="457200" cy="4413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normAutofit/>
          </a:bodyPr>
          <a:lstStyle>
            <a:lvl1pPr marL="0" lvl="0" indent="0" algn="ctr">
              <a:spcBef>
                <a:spcPts val="0"/>
              </a:spcBef>
              <a:buNone/>
              <a:defRPr/>
            </a:lvl1pPr>
            <a:lvl2pPr marL="0" lvl="1" indent="0" algn="ctr">
              <a:spcBef>
                <a:spcPts val="0"/>
              </a:spcBef>
              <a:buNone/>
              <a:defRPr/>
            </a:lvl2pPr>
            <a:lvl3pPr marL="0" lvl="2" indent="0" algn="ctr">
              <a:spcBef>
                <a:spcPts val="0"/>
              </a:spcBef>
              <a:buNone/>
              <a:defRPr/>
            </a:lvl3pPr>
            <a:lvl4pPr marL="0" lvl="3" indent="0" algn="ctr">
              <a:spcBef>
                <a:spcPts val="0"/>
              </a:spcBef>
              <a:buNone/>
              <a:defRPr/>
            </a:lvl4pPr>
            <a:lvl5pPr marL="0" lvl="4" indent="0" algn="ctr">
              <a:spcBef>
                <a:spcPts val="0"/>
              </a:spcBef>
              <a:buNone/>
              <a:defRPr/>
            </a:lvl5pPr>
            <a:lvl6pPr marL="0" lvl="5" indent="0" algn="ctr">
              <a:spcBef>
                <a:spcPts val="0"/>
              </a:spcBef>
              <a:buNone/>
              <a:defRPr/>
            </a:lvl6pPr>
            <a:lvl7pPr marL="0" lvl="6" indent="0" algn="ctr">
              <a:spcBef>
                <a:spcPts val="0"/>
              </a:spcBef>
              <a:buNone/>
              <a:defRPr/>
            </a:lvl7pPr>
            <a:lvl8pPr marL="0" lvl="7" indent="0" algn="ctr">
              <a:spcBef>
                <a:spcPts val="0"/>
              </a:spcBef>
              <a:buNone/>
              <a:defRPr/>
            </a:lvl8pPr>
            <a:lvl9pPr marL="0" lvl="8" indent="0" algn="ctr">
              <a:spcBef>
                <a:spcPts val="0"/>
              </a:spcBef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  <p:sp>
        <p:nvSpPr>
          <p:cNvPr id="154" name="Google Shape;154;p32"/>
          <p:cNvSpPr txBox="1">
            <a:spLocks noGrp="1"/>
          </p:cNvSpPr>
          <p:nvPr>
            <p:ph type="body" idx="1"/>
          </p:nvPr>
        </p:nvSpPr>
        <p:spPr>
          <a:xfrm rot="5400000">
            <a:off x="670717" y="-61117"/>
            <a:ext cx="5821366" cy="655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25755" algn="l">
              <a:spcBef>
                <a:spcPts val="360"/>
              </a:spcBef>
              <a:spcAft>
                <a:spcPts val="0"/>
              </a:spcAft>
              <a:buSzPts val="1530"/>
              <a:buChar char="⚫"/>
              <a:defRPr/>
            </a:lvl1pPr>
            <a:lvl2pPr marL="914400" lvl="1" indent="-308610" algn="l">
              <a:spcBef>
                <a:spcPts val="360"/>
              </a:spcBef>
              <a:spcAft>
                <a:spcPts val="0"/>
              </a:spcAft>
              <a:buSzPts val="1260"/>
              <a:buChar char="⚪"/>
              <a:defRPr/>
            </a:lvl2pPr>
            <a:lvl3pPr marL="1371600" lvl="2" indent="-314325" algn="l">
              <a:spcBef>
                <a:spcPts val="360"/>
              </a:spcBef>
              <a:spcAft>
                <a:spcPts val="0"/>
              </a:spcAft>
              <a:buSzPts val="1350"/>
              <a:buChar char="⯍"/>
              <a:defRPr/>
            </a:lvl3pPr>
            <a:lvl4pPr marL="1828800" lvl="3" indent="-308610" algn="l">
              <a:spcBef>
                <a:spcPts val="360"/>
              </a:spcBef>
              <a:spcAft>
                <a:spcPts val="0"/>
              </a:spcAft>
              <a:buSzPts val="1260"/>
              <a:buChar char="🞆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20039" algn="l">
              <a:spcBef>
                <a:spcPts val="360"/>
              </a:spcBef>
              <a:spcAft>
                <a:spcPts val="0"/>
              </a:spcAft>
              <a:buSzPts val="1440"/>
              <a:buChar char="⚫"/>
              <a:defRPr/>
            </a:lvl6pPr>
            <a:lvl7pPr marL="3200400" lvl="6" indent="-331470" algn="l">
              <a:spcBef>
                <a:spcPts val="360"/>
              </a:spcBef>
              <a:spcAft>
                <a:spcPts val="0"/>
              </a:spcAft>
              <a:buSzPts val="162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8pPr>
            <a:lvl9pPr marL="4114800" lvl="8" indent="-331470" algn="l">
              <a:spcBef>
                <a:spcPts val="360"/>
              </a:spcBef>
              <a:spcAft>
                <a:spcPts val="0"/>
              </a:spcAft>
              <a:buSzPts val="1620"/>
              <a:buChar char="•"/>
              <a:defRPr/>
            </a:lvl9pPr>
          </a:lstStyle>
          <a:p>
            <a:endParaRPr/>
          </a:p>
        </p:txBody>
      </p:sp>
      <p:sp>
        <p:nvSpPr>
          <p:cNvPr id="155" name="Google Shape;155;p32"/>
          <p:cNvSpPr txBox="1">
            <a:spLocks noGrp="1"/>
          </p:cNvSpPr>
          <p:nvPr>
            <p:ph type="dt" idx="10"/>
          </p:nvPr>
        </p:nvSpPr>
        <p:spPr>
          <a:xfrm>
            <a:off x="5791200" y="6404984"/>
            <a:ext cx="3044952" cy="3657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6" name="Google Shape;156;p32"/>
          <p:cNvSpPr txBox="1">
            <a:spLocks noGrp="1"/>
          </p:cNvSpPr>
          <p:nvPr>
            <p:ph type="ftr" idx="11"/>
          </p:nvPr>
        </p:nvSpPr>
        <p:spPr>
          <a:xfrm>
            <a:off x="304800" y="6410848"/>
            <a:ext cx="3581400" cy="3657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7" name="Google Shape;157;p32"/>
          <p:cNvSpPr txBox="1">
            <a:spLocks noGrp="1"/>
          </p:cNvSpPr>
          <p:nvPr>
            <p:ph type="title"/>
          </p:nvPr>
        </p:nvSpPr>
        <p:spPr>
          <a:xfrm rot="5400000">
            <a:off x="5189537" y="2506664"/>
            <a:ext cx="5851525" cy="144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rgbClr val="7A9798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Пустой слайд" type="blank">
  <p:cSld name="BLANK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23"/>
          <p:cNvSpPr/>
          <p:nvPr/>
        </p:nvSpPr>
        <p:spPr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37" name="Google Shape;37;p23"/>
          <p:cNvSpPr/>
          <p:nvPr/>
        </p:nvSpPr>
        <p:spPr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38" name="Google Shape;38;p23"/>
          <p:cNvSpPr/>
          <p:nvPr/>
        </p:nvSpPr>
        <p:spPr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39" name="Google Shape;39;p23"/>
          <p:cNvSpPr/>
          <p:nvPr/>
        </p:nvSpPr>
        <p:spPr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40" name="Google Shape;40;p23"/>
          <p:cNvSpPr/>
          <p:nvPr/>
        </p:nvSpPr>
        <p:spPr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41" name="Google Shape;41;p23"/>
          <p:cNvSpPr/>
          <p:nvPr/>
        </p:nvSpPr>
        <p:spPr>
          <a:xfrm>
            <a:off x="152400" y="158496"/>
            <a:ext cx="8833104" cy="6547104"/>
          </a:xfrm>
          <a:prstGeom prst="rect">
            <a:avLst/>
          </a:prstGeom>
          <a:noFill/>
          <a:ln w="9525" cap="flat" cmpd="sng">
            <a:solidFill>
              <a:srgbClr val="7A9798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42" name="Google Shape;42;p23"/>
          <p:cNvSpPr txBox="1">
            <a:spLocks noGrp="1"/>
          </p:cNvSpPr>
          <p:nvPr>
            <p:ph type="dt" idx="10"/>
          </p:nvPr>
        </p:nvSpPr>
        <p:spPr>
          <a:xfrm>
            <a:off x="5791200" y="6404984"/>
            <a:ext cx="3044952" cy="3657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3" name="Google Shape;43;p23"/>
          <p:cNvSpPr txBox="1">
            <a:spLocks noGrp="1"/>
          </p:cNvSpPr>
          <p:nvPr>
            <p:ph type="ftr" idx="11"/>
          </p:nvPr>
        </p:nvSpPr>
        <p:spPr>
          <a:xfrm>
            <a:off x="304800" y="6410848"/>
            <a:ext cx="3581400" cy="3657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4" name="Google Shape;44;p23"/>
          <p:cNvSpPr txBox="1">
            <a:spLocks noGrp="1"/>
          </p:cNvSpPr>
          <p:nvPr>
            <p:ph type="sldNum" idx="12"/>
          </p:nvPr>
        </p:nvSpPr>
        <p:spPr>
          <a:xfrm>
            <a:off x="4267200" y="6324600"/>
            <a:ext cx="609600" cy="4413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normAutofit/>
          </a:bodyPr>
          <a:lstStyle>
            <a:lvl1pPr marL="0" lvl="0" indent="0" algn="ctr">
              <a:spcBef>
                <a:spcPts val="0"/>
              </a:spcBef>
              <a:buNone/>
              <a:defRPr sz="1600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defRPr>
            </a:lvl1pPr>
            <a:lvl2pPr marL="0" lvl="1" indent="0" algn="ctr">
              <a:spcBef>
                <a:spcPts val="0"/>
              </a:spcBef>
              <a:buNone/>
              <a:defRPr sz="1600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defRPr>
            </a:lvl2pPr>
            <a:lvl3pPr marL="0" lvl="2" indent="0" algn="ctr">
              <a:spcBef>
                <a:spcPts val="0"/>
              </a:spcBef>
              <a:buNone/>
              <a:defRPr sz="1600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defRPr>
            </a:lvl3pPr>
            <a:lvl4pPr marL="0" lvl="3" indent="0" algn="ctr">
              <a:spcBef>
                <a:spcPts val="0"/>
              </a:spcBef>
              <a:buNone/>
              <a:defRPr sz="1600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defRPr>
            </a:lvl4pPr>
            <a:lvl5pPr marL="0" lvl="4" indent="0" algn="ctr">
              <a:spcBef>
                <a:spcPts val="0"/>
              </a:spcBef>
              <a:buNone/>
              <a:defRPr sz="1600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defRPr>
            </a:lvl5pPr>
            <a:lvl6pPr marL="0" lvl="5" indent="0" algn="ctr">
              <a:spcBef>
                <a:spcPts val="0"/>
              </a:spcBef>
              <a:buNone/>
              <a:defRPr sz="1600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defRPr>
            </a:lvl6pPr>
            <a:lvl7pPr marL="0" lvl="6" indent="0" algn="ctr">
              <a:spcBef>
                <a:spcPts val="0"/>
              </a:spcBef>
              <a:buNone/>
              <a:defRPr sz="1600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defRPr>
            </a:lvl7pPr>
            <a:lvl8pPr marL="0" lvl="7" indent="0" algn="ctr">
              <a:spcBef>
                <a:spcPts val="0"/>
              </a:spcBef>
              <a:buNone/>
              <a:defRPr sz="1600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defRPr>
            </a:lvl8pPr>
            <a:lvl9pPr marL="0" lvl="8" indent="0" algn="ctr">
              <a:spcBef>
                <a:spcPts val="0"/>
              </a:spcBef>
              <a:buNone/>
              <a:defRPr sz="1600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Заголовок и объект" type="obj">
  <p:cSld name="OBJECT">
    <p:bg>
      <p:bgPr>
        <a:solidFill>
          <a:schemeClr val="lt2"/>
        </a:solidFill>
        <a:effectLst/>
      </p:bgPr>
    </p:bg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24"/>
          <p:cNvSpPr txBox="1"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rgbClr val="7A9798"/>
              </a:buClr>
              <a:buSzPts val="3300"/>
              <a:buFont typeface="Georgia"/>
              <a:buNone/>
              <a:defRPr>
                <a:solidFill>
                  <a:srgbClr val="7A9798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24"/>
          <p:cNvSpPr txBox="1">
            <a:spLocks noGrp="1"/>
          </p:cNvSpPr>
          <p:nvPr>
            <p:ph type="dt" idx="10"/>
          </p:nvPr>
        </p:nvSpPr>
        <p:spPr>
          <a:xfrm>
            <a:off x="5791200" y="6404984"/>
            <a:ext cx="3044952" cy="3657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24"/>
          <p:cNvSpPr txBox="1">
            <a:spLocks noGrp="1"/>
          </p:cNvSpPr>
          <p:nvPr>
            <p:ph type="ftr" idx="11"/>
          </p:nvPr>
        </p:nvSpPr>
        <p:spPr>
          <a:xfrm>
            <a:off x="304800" y="6410848"/>
            <a:ext cx="3581400" cy="3657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9" name="Google Shape;49;p24"/>
          <p:cNvSpPr txBox="1">
            <a:spLocks noGrp="1"/>
          </p:cNvSpPr>
          <p:nvPr>
            <p:ph type="sldNum" idx="12"/>
          </p:nvPr>
        </p:nvSpPr>
        <p:spPr>
          <a:xfrm>
            <a:off x="4361688" y="1026372"/>
            <a:ext cx="457200" cy="4413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normAutofit/>
          </a:bodyPr>
          <a:lstStyle>
            <a:lvl1pPr marL="0" lvl="0" indent="0" algn="ctr">
              <a:spcBef>
                <a:spcPts val="0"/>
              </a:spcBef>
              <a:buNone/>
              <a:defRPr/>
            </a:lvl1pPr>
            <a:lvl2pPr marL="0" lvl="1" indent="0" algn="ctr">
              <a:spcBef>
                <a:spcPts val="0"/>
              </a:spcBef>
              <a:buNone/>
              <a:defRPr/>
            </a:lvl2pPr>
            <a:lvl3pPr marL="0" lvl="2" indent="0" algn="ctr">
              <a:spcBef>
                <a:spcPts val="0"/>
              </a:spcBef>
              <a:buNone/>
              <a:defRPr/>
            </a:lvl3pPr>
            <a:lvl4pPr marL="0" lvl="3" indent="0" algn="ctr">
              <a:spcBef>
                <a:spcPts val="0"/>
              </a:spcBef>
              <a:buNone/>
              <a:defRPr/>
            </a:lvl4pPr>
            <a:lvl5pPr marL="0" lvl="4" indent="0" algn="ctr">
              <a:spcBef>
                <a:spcPts val="0"/>
              </a:spcBef>
              <a:buNone/>
              <a:defRPr/>
            </a:lvl5pPr>
            <a:lvl6pPr marL="0" lvl="5" indent="0" algn="ctr">
              <a:spcBef>
                <a:spcPts val="0"/>
              </a:spcBef>
              <a:buNone/>
              <a:defRPr/>
            </a:lvl6pPr>
            <a:lvl7pPr marL="0" lvl="6" indent="0" algn="ctr">
              <a:spcBef>
                <a:spcPts val="0"/>
              </a:spcBef>
              <a:buNone/>
              <a:defRPr/>
            </a:lvl7pPr>
            <a:lvl8pPr marL="0" lvl="7" indent="0" algn="ctr">
              <a:spcBef>
                <a:spcPts val="0"/>
              </a:spcBef>
              <a:buNone/>
              <a:defRPr/>
            </a:lvl8pPr>
            <a:lvl9pPr marL="0" lvl="8" indent="0" algn="ctr">
              <a:spcBef>
                <a:spcPts val="0"/>
              </a:spcBef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  <p:sp>
        <p:nvSpPr>
          <p:cNvPr id="50" name="Google Shape;50;p24"/>
          <p:cNvSpPr txBox="1">
            <a:spLocks noGrp="1"/>
          </p:cNvSpPr>
          <p:nvPr>
            <p:ph type="body" idx="1"/>
          </p:nvPr>
        </p:nvSpPr>
        <p:spPr>
          <a:xfrm>
            <a:off x="301752" y="1527048"/>
            <a:ext cx="8503920" cy="457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25755" algn="l">
              <a:spcBef>
                <a:spcPts val="360"/>
              </a:spcBef>
              <a:spcAft>
                <a:spcPts val="0"/>
              </a:spcAft>
              <a:buSzPts val="1530"/>
              <a:buChar char="⚫"/>
              <a:defRPr/>
            </a:lvl1pPr>
            <a:lvl2pPr marL="914400" lvl="1" indent="-308610" algn="l">
              <a:spcBef>
                <a:spcPts val="360"/>
              </a:spcBef>
              <a:spcAft>
                <a:spcPts val="0"/>
              </a:spcAft>
              <a:buSzPts val="1260"/>
              <a:buChar char="⚪"/>
              <a:defRPr/>
            </a:lvl2pPr>
            <a:lvl3pPr marL="1371600" lvl="2" indent="-314325" algn="l">
              <a:spcBef>
                <a:spcPts val="360"/>
              </a:spcBef>
              <a:spcAft>
                <a:spcPts val="0"/>
              </a:spcAft>
              <a:buSzPts val="1350"/>
              <a:buChar char="⯍"/>
              <a:defRPr/>
            </a:lvl3pPr>
            <a:lvl4pPr marL="1828800" lvl="3" indent="-308610" algn="l">
              <a:spcBef>
                <a:spcPts val="360"/>
              </a:spcBef>
              <a:spcAft>
                <a:spcPts val="0"/>
              </a:spcAft>
              <a:buSzPts val="1260"/>
              <a:buChar char="🞆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20039" algn="l">
              <a:spcBef>
                <a:spcPts val="360"/>
              </a:spcBef>
              <a:spcAft>
                <a:spcPts val="0"/>
              </a:spcAft>
              <a:buSzPts val="1440"/>
              <a:buChar char="⚫"/>
              <a:defRPr/>
            </a:lvl6pPr>
            <a:lvl7pPr marL="3200400" lvl="6" indent="-331470" algn="l">
              <a:spcBef>
                <a:spcPts val="360"/>
              </a:spcBef>
              <a:spcAft>
                <a:spcPts val="0"/>
              </a:spcAft>
              <a:buSzPts val="162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8pPr>
            <a:lvl9pPr marL="4114800" lvl="8" indent="-331470" algn="l">
              <a:spcBef>
                <a:spcPts val="360"/>
              </a:spcBef>
              <a:spcAft>
                <a:spcPts val="0"/>
              </a:spcAft>
              <a:buSzPts val="162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Заголовок раздела" type="secHead">
  <p:cSld name="SECTION_HEADER">
    <p:bg>
      <p:bgPr>
        <a:solidFill>
          <a:schemeClr val="lt1"/>
        </a:solidFill>
        <a:effectLst/>
      </p:bgPr>
    </p:bg>
    <p:spTree>
      <p:nvGrpSpPr>
        <p:cNvPr id="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Google Shape;52;p25"/>
          <p:cNvSpPr/>
          <p:nvPr/>
        </p:nvSpPr>
        <p:spPr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53" name="Google Shape;53;p25"/>
          <p:cNvSpPr/>
          <p:nvPr/>
        </p:nvSpPr>
        <p:spPr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54" name="Google Shape;54;p25"/>
          <p:cNvSpPr/>
          <p:nvPr/>
        </p:nvSpPr>
        <p:spPr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55" name="Google Shape;55;p25"/>
          <p:cNvSpPr/>
          <p:nvPr/>
        </p:nvSpPr>
        <p:spPr>
          <a:xfrm>
            <a:off x="8991600" y="19050"/>
            <a:ext cx="1524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56" name="Google Shape;56;p25"/>
          <p:cNvSpPr/>
          <p:nvPr/>
        </p:nvSpPr>
        <p:spPr>
          <a:xfrm>
            <a:off x="152400" y="2286000"/>
            <a:ext cx="8833104" cy="3048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57" name="Google Shape;57;p25"/>
          <p:cNvSpPr/>
          <p:nvPr/>
        </p:nvSpPr>
        <p:spPr>
          <a:xfrm>
            <a:off x="155448" y="142352"/>
            <a:ext cx="8833104" cy="213969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58" name="Google Shape;58;p25"/>
          <p:cNvSpPr txBox="1">
            <a:spLocks noGrp="1"/>
          </p:cNvSpPr>
          <p:nvPr>
            <p:ph type="body" idx="1"/>
          </p:nvPr>
        </p:nvSpPr>
        <p:spPr>
          <a:xfrm>
            <a:off x="1368426" y="2743200"/>
            <a:ext cx="6480174" cy="16732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ctr">
              <a:spcBef>
                <a:spcPts val="320"/>
              </a:spcBef>
              <a:spcAft>
                <a:spcPts val="0"/>
              </a:spcAft>
              <a:buSzPts val="1360"/>
              <a:buNone/>
              <a:defRPr sz="1600" b="1" cap="none">
                <a:solidFill>
                  <a:schemeClr val="dk2"/>
                </a:solidFill>
              </a:defRPr>
            </a:lvl1pPr>
            <a:lvl2pPr marL="914400" lvl="1" indent="-228600" algn="l">
              <a:spcBef>
                <a:spcPts val="360"/>
              </a:spcBef>
              <a:spcAft>
                <a:spcPts val="0"/>
              </a:spcAft>
              <a:buSzPts val="1260"/>
              <a:buNone/>
              <a:defRPr sz="1800">
                <a:solidFill>
                  <a:srgbClr val="888888"/>
                </a:solidFill>
              </a:defRPr>
            </a:lvl2pPr>
            <a:lvl3pPr marL="1371600" lvl="2" indent="-228600" algn="l">
              <a:spcBef>
                <a:spcPts val="320"/>
              </a:spcBef>
              <a:spcAft>
                <a:spcPts val="0"/>
              </a:spcAft>
              <a:buSzPts val="1200"/>
              <a:buNone/>
              <a:defRPr sz="1600">
                <a:solidFill>
                  <a:srgbClr val="888888"/>
                </a:solidFill>
              </a:defRPr>
            </a:lvl3pPr>
            <a:lvl4pPr marL="1828800" lvl="3" indent="-228600" algn="l">
              <a:spcBef>
                <a:spcPts val="280"/>
              </a:spcBef>
              <a:spcAft>
                <a:spcPts val="0"/>
              </a:spcAft>
              <a:buSzPts val="980"/>
              <a:buNone/>
              <a:defRPr sz="1400">
                <a:solidFill>
                  <a:srgbClr val="888888"/>
                </a:solidFill>
              </a:defRPr>
            </a:lvl4pPr>
            <a:lvl5pPr marL="2286000" lvl="4" indent="-228600" algn="l">
              <a:spcBef>
                <a:spcPts val="280"/>
              </a:spcBef>
              <a:spcAft>
                <a:spcPts val="0"/>
              </a:spcAft>
              <a:buSzPts val="1400"/>
              <a:buFont typeface="Georgia"/>
              <a:buNone/>
              <a:defRPr sz="1400">
                <a:solidFill>
                  <a:srgbClr val="888888"/>
                </a:solidFill>
              </a:defRPr>
            </a:lvl5pPr>
            <a:lvl6pPr marL="2743200" lvl="5" indent="-320039" algn="l">
              <a:spcBef>
                <a:spcPts val="360"/>
              </a:spcBef>
              <a:spcAft>
                <a:spcPts val="0"/>
              </a:spcAft>
              <a:buSzPts val="1440"/>
              <a:buChar char="⚫"/>
              <a:defRPr/>
            </a:lvl6pPr>
            <a:lvl7pPr marL="3200400" lvl="6" indent="-331470" algn="l">
              <a:spcBef>
                <a:spcPts val="360"/>
              </a:spcBef>
              <a:spcAft>
                <a:spcPts val="0"/>
              </a:spcAft>
              <a:buSzPts val="162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8pPr>
            <a:lvl9pPr marL="4114800" lvl="8" indent="-331470" algn="l">
              <a:spcBef>
                <a:spcPts val="360"/>
              </a:spcBef>
              <a:spcAft>
                <a:spcPts val="0"/>
              </a:spcAft>
              <a:buSzPts val="1620"/>
              <a:buChar char="•"/>
              <a:defRPr/>
            </a:lvl9pPr>
          </a:lstStyle>
          <a:p>
            <a:endParaRPr/>
          </a:p>
        </p:txBody>
      </p:sp>
      <p:sp>
        <p:nvSpPr>
          <p:cNvPr id="59" name="Google Shape;59;p25"/>
          <p:cNvSpPr/>
          <p:nvPr/>
        </p:nvSpPr>
        <p:spPr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60" name="Google Shape;60;p25"/>
          <p:cNvSpPr/>
          <p:nvPr/>
        </p:nvSpPr>
        <p:spPr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>
            <a:solidFill>
              <a:srgbClr val="7A9798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61" name="Google Shape;61;p25"/>
          <p:cNvSpPr txBox="1">
            <a:spLocks noGrp="1"/>
          </p:cNvSpPr>
          <p:nvPr>
            <p:ph type="ftr" idx="11"/>
          </p:nvPr>
        </p:nvSpPr>
        <p:spPr>
          <a:xfrm>
            <a:off x="304800" y="6410848"/>
            <a:ext cx="3581400" cy="3657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2" name="Google Shape;62;p25"/>
          <p:cNvSpPr txBox="1">
            <a:spLocks noGrp="1"/>
          </p:cNvSpPr>
          <p:nvPr>
            <p:ph type="dt" idx="10"/>
          </p:nvPr>
        </p:nvSpPr>
        <p:spPr>
          <a:xfrm>
            <a:off x="5791200" y="6404984"/>
            <a:ext cx="3044952" cy="3657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cxnSp>
        <p:nvCxnSpPr>
          <p:cNvPr id="63" name="Google Shape;63;p25"/>
          <p:cNvCxnSpPr/>
          <p:nvPr/>
        </p:nvCxnSpPr>
        <p:spPr>
          <a:xfrm>
            <a:off x="152400" y="2438400"/>
            <a:ext cx="8833104" cy="0"/>
          </a:xfrm>
          <a:prstGeom prst="straightConnector1">
            <a:avLst/>
          </a:prstGeom>
          <a:noFill/>
          <a:ln w="11425" cap="flat" cmpd="sng">
            <a:solidFill>
              <a:srgbClr val="7A9798"/>
            </a:solidFill>
            <a:prstDash val="dash"/>
            <a:round/>
            <a:headEnd type="none" w="sm" len="sm"/>
            <a:tailEnd type="none" w="sm" len="sm"/>
          </a:ln>
        </p:spPr>
      </p:cxnSp>
      <p:sp>
        <p:nvSpPr>
          <p:cNvPr id="64" name="Google Shape;64;p25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65" name="Google Shape;65;p25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>
            <a:solidFill>
              <a:srgbClr val="7A9798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66" name="Google Shape;66;p25"/>
          <p:cNvSpPr txBox="1">
            <a:spLocks noGrp="1"/>
          </p:cNvSpPr>
          <p:nvPr>
            <p:ph type="sldNum" idx="12"/>
          </p:nvPr>
        </p:nvSpPr>
        <p:spPr>
          <a:xfrm>
            <a:off x="4343400" y="2199450"/>
            <a:ext cx="457200" cy="4413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normAutofit/>
          </a:bodyPr>
          <a:lstStyle>
            <a:lvl1pPr marL="0" lvl="0" indent="0" algn="ctr">
              <a:spcBef>
                <a:spcPts val="0"/>
              </a:spcBef>
              <a:buNone/>
              <a:defRPr sz="1600">
                <a:solidFill>
                  <a:srgbClr val="7A9798"/>
                </a:solidFill>
                <a:latin typeface="Georgia"/>
                <a:ea typeface="Georgia"/>
                <a:cs typeface="Georgia"/>
                <a:sym typeface="Georgia"/>
              </a:defRPr>
            </a:lvl1pPr>
            <a:lvl2pPr marL="0" lvl="1" indent="0" algn="ctr">
              <a:spcBef>
                <a:spcPts val="0"/>
              </a:spcBef>
              <a:buNone/>
              <a:defRPr sz="1600">
                <a:solidFill>
                  <a:srgbClr val="7A9798"/>
                </a:solidFill>
                <a:latin typeface="Georgia"/>
                <a:ea typeface="Georgia"/>
                <a:cs typeface="Georgia"/>
                <a:sym typeface="Georgia"/>
              </a:defRPr>
            </a:lvl2pPr>
            <a:lvl3pPr marL="0" lvl="2" indent="0" algn="ctr">
              <a:spcBef>
                <a:spcPts val="0"/>
              </a:spcBef>
              <a:buNone/>
              <a:defRPr sz="1600">
                <a:solidFill>
                  <a:srgbClr val="7A9798"/>
                </a:solidFill>
                <a:latin typeface="Georgia"/>
                <a:ea typeface="Georgia"/>
                <a:cs typeface="Georgia"/>
                <a:sym typeface="Georgia"/>
              </a:defRPr>
            </a:lvl3pPr>
            <a:lvl4pPr marL="0" lvl="3" indent="0" algn="ctr">
              <a:spcBef>
                <a:spcPts val="0"/>
              </a:spcBef>
              <a:buNone/>
              <a:defRPr sz="1600">
                <a:solidFill>
                  <a:srgbClr val="7A9798"/>
                </a:solidFill>
                <a:latin typeface="Georgia"/>
                <a:ea typeface="Georgia"/>
                <a:cs typeface="Georgia"/>
                <a:sym typeface="Georgia"/>
              </a:defRPr>
            </a:lvl4pPr>
            <a:lvl5pPr marL="0" lvl="4" indent="0" algn="ctr">
              <a:spcBef>
                <a:spcPts val="0"/>
              </a:spcBef>
              <a:buNone/>
              <a:defRPr sz="1600">
                <a:solidFill>
                  <a:srgbClr val="7A9798"/>
                </a:solidFill>
                <a:latin typeface="Georgia"/>
                <a:ea typeface="Georgia"/>
                <a:cs typeface="Georgia"/>
                <a:sym typeface="Georgia"/>
              </a:defRPr>
            </a:lvl5pPr>
            <a:lvl6pPr marL="0" lvl="5" indent="0" algn="ctr">
              <a:spcBef>
                <a:spcPts val="0"/>
              </a:spcBef>
              <a:buNone/>
              <a:defRPr sz="1600">
                <a:solidFill>
                  <a:srgbClr val="7A9798"/>
                </a:solidFill>
                <a:latin typeface="Georgia"/>
                <a:ea typeface="Georgia"/>
                <a:cs typeface="Georgia"/>
                <a:sym typeface="Georgia"/>
              </a:defRPr>
            </a:lvl6pPr>
            <a:lvl7pPr marL="0" lvl="6" indent="0" algn="ctr">
              <a:spcBef>
                <a:spcPts val="0"/>
              </a:spcBef>
              <a:buNone/>
              <a:defRPr sz="1600">
                <a:solidFill>
                  <a:srgbClr val="7A9798"/>
                </a:solidFill>
                <a:latin typeface="Georgia"/>
                <a:ea typeface="Georgia"/>
                <a:cs typeface="Georgia"/>
                <a:sym typeface="Georgia"/>
              </a:defRPr>
            </a:lvl7pPr>
            <a:lvl8pPr marL="0" lvl="7" indent="0" algn="ctr">
              <a:spcBef>
                <a:spcPts val="0"/>
              </a:spcBef>
              <a:buNone/>
              <a:defRPr sz="1600">
                <a:solidFill>
                  <a:srgbClr val="7A9798"/>
                </a:solidFill>
                <a:latin typeface="Georgia"/>
                <a:ea typeface="Georgia"/>
                <a:cs typeface="Georgia"/>
                <a:sym typeface="Georgia"/>
              </a:defRPr>
            </a:lvl8pPr>
            <a:lvl9pPr marL="0" lvl="8" indent="0" algn="ctr">
              <a:spcBef>
                <a:spcPts val="0"/>
              </a:spcBef>
              <a:buNone/>
              <a:defRPr sz="1600">
                <a:solidFill>
                  <a:srgbClr val="7A9798"/>
                </a:solidFill>
                <a:latin typeface="Georgia"/>
                <a:ea typeface="Georgia"/>
                <a:cs typeface="Georgia"/>
                <a:sym typeface="Georgia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  <p:sp>
        <p:nvSpPr>
          <p:cNvPr id="67" name="Google Shape;67;p25"/>
          <p:cNvSpPr txBox="1">
            <a:spLocks noGrp="1"/>
          </p:cNvSpPr>
          <p:nvPr>
            <p:ph type="title"/>
          </p:nvPr>
        </p:nvSpPr>
        <p:spPr>
          <a:xfrm>
            <a:off x="722313" y="533400"/>
            <a:ext cx="7772400" cy="152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200"/>
              <a:buFont typeface="Georgia"/>
              <a:buNone/>
              <a:defRPr sz="4200" b="0" cap="none">
                <a:solidFill>
                  <a:srgbClr val="FFFFFF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Два объекта" type="twoObj">
  <p:cSld name="TWO_OBJECTS">
    <p:bg>
      <p:bgPr>
        <a:solidFill>
          <a:schemeClr val="lt2"/>
        </a:solidFill>
        <a:effectLst/>
      </p:bgPr>
    </p:bg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26"/>
          <p:cNvSpPr txBox="1"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rgbClr val="7A9798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26"/>
          <p:cNvSpPr txBox="1">
            <a:spLocks noGrp="1"/>
          </p:cNvSpPr>
          <p:nvPr>
            <p:ph type="dt" idx="10"/>
          </p:nvPr>
        </p:nvSpPr>
        <p:spPr>
          <a:xfrm>
            <a:off x="5791200" y="6409944"/>
            <a:ext cx="3044952" cy="3657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1" name="Google Shape;71;p26"/>
          <p:cNvSpPr txBox="1">
            <a:spLocks noGrp="1"/>
          </p:cNvSpPr>
          <p:nvPr>
            <p:ph type="ftr" idx="11"/>
          </p:nvPr>
        </p:nvSpPr>
        <p:spPr>
          <a:xfrm>
            <a:off x="304800" y="6410848"/>
            <a:ext cx="3581400" cy="3657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26"/>
          <p:cNvSpPr txBox="1">
            <a:spLocks noGrp="1"/>
          </p:cNvSpPr>
          <p:nvPr>
            <p:ph type="sldNum" idx="12"/>
          </p:nvPr>
        </p:nvSpPr>
        <p:spPr>
          <a:xfrm>
            <a:off x="4343400" y="1040174"/>
            <a:ext cx="457200" cy="4413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normAutofit/>
          </a:bodyPr>
          <a:lstStyle>
            <a:lvl1pPr marL="0" lvl="0" indent="0" algn="ctr">
              <a:spcBef>
                <a:spcPts val="0"/>
              </a:spcBef>
              <a:buNone/>
              <a:defRPr/>
            </a:lvl1pPr>
            <a:lvl2pPr marL="0" lvl="1" indent="0" algn="ctr">
              <a:spcBef>
                <a:spcPts val="0"/>
              </a:spcBef>
              <a:buNone/>
              <a:defRPr/>
            </a:lvl2pPr>
            <a:lvl3pPr marL="0" lvl="2" indent="0" algn="ctr">
              <a:spcBef>
                <a:spcPts val="0"/>
              </a:spcBef>
              <a:buNone/>
              <a:defRPr/>
            </a:lvl3pPr>
            <a:lvl4pPr marL="0" lvl="3" indent="0" algn="ctr">
              <a:spcBef>
                <a:spcPts val="0"/>
              </a:spcBef>
              <a:buNone/>
              <a:defRPr/>
            </a:lvl4pPr>
            <a:lvl5pPr marL="0" lvl="4" indent="0" algn="ctr">
              <a:spcBef>
                <a:spcPts val="0"/>
              </a:spcBef>
              <a:buNone/>
              <a:defRPr/>
            </a:lvl5pPr>
            <a:lvl6pPr marL="0" lvl="5" indent="0" algn="ctr">
              <a:spcBef>
                <a:spcPts val="0"/>
              </a:spcBef>
              <a:buNone/>
              <a:defRPr/>
            </a:lvl6pPr>
            <a:lvl7pPr marL="0" lvl="6" indent="0" algn="ctr">
              <a:spcBef>
                <a:spcPts val="0"/>
              </a:spcBef>
              <a:buNone/>
              <a:defRPr/>
            </a:lvl7pPr>
            <a:lvl8pPr marL="0" lvl="7" indent="0" algn="ctr">
              <a:spcBef>
                <a:spcPts val="0"/>
              </a:spcBef>
              <a:buNone/>
              <a:defRPr/>
            </a:lvl8pPr>
            <a:lvl9pPr marL="0" lvl="8" indent="0" algn="ctr">
              <a:spcBef>
                <a:spcPts val="0"/>
              </a:spcBef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  <p:cxnSp>
        <p:nvCxnSpPr>
          <p:cNvPr id="73" name="Google Shape;73;p26"/>
          <p:cNvCxnSpPr/>
          <p:nvPr/>
        </p:nvCxnSpPr>
        <p:spPr>
          <a:xfrm rot="10800000" flipH="1">
            <a:off x="4563080" y="1575652"/>
            <a:ext cx="8921" cy="4819557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dash"/>
            <a:round/>
            <a:headEnd type="none" w="sm" len="sm"/>
            <a:tailEnd type="none" w="sm" len="sm"/>
          </a:ln>
        </p:spPr>
      </p:cxnSp>
      <p:sp>
        <p:nvSpPr>
          <p:cNvPr id="74" name="Google Shape;74;p26"/>
          <p:cNvSpPr txBox="1">
            <a:spLocks noGrp="1"/>
          </p:cNvSpPr>
          <p:nvPr>
            <p:ph type="body" idx="1"/>
          </p:nvPr>
        </p:nvSpPr>
        <p:spPr>
          <a:xfrm>
            <a:off x="301752" y="1371600"/>
            <a:ext cx="4038600" cy="46817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63537" algn="l">
              <a:spcBef>
                <a:spcPts val="500"/>
              </a:spcBef>
              <a:spcAft>
                <a:spcPts val="0"/>
              </a:spcAft>
              <a:buSzPts val="2125"/>
              <a:buChar char="⚫"/>
              <a:defRPr sz="2500"/>
            </a:lvl1pPr>
            <a:lvl2pPr marL="914400" lvl="1" indent="-308610" algn="l">
              <a:spcBef>
                <a:spcPts val="360"/>
              </a:spcBef>
              <a:spcAft>
                <a:spcPts val="0"/>
              </a:spcAft>
              <a:buSzPts val="1260"/>
              <a:buChar char="⚪"/>
              <a:defRPr/>
            </a:lvl2pPr>
            <a:lvl3pPr marL="1371600" lvl="2" indent="-314325" algn="l">
              <a:spcBef>
                <a:spcPts val="360"/>
              </a:spcBef>
              <a:spcAft>
                <a:spcPts val="0"/>
              </a:spcAft>
              <a:buSzPts val="1350"/>
              <a:buChar char="⯍"/>
              <a:defRPr/>
            </a:lvl3pPr>
            <a:lvl4pPr marL="1828800" lvl="3" indent="-308610" algn="l">
              <a:spcBef>
                <a:spcPts val="360"/>
              </a:spcBef>
              <a:spcAft>
                <a:spcPts val="0"/>
              </a:spcAft>
              <a:buSzPts val="1260"/>
              <a:buChar char="🞆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20039" algn="l">
              <a:spcBef>
                <a:spcPts val="360"/>
              </a:spcBef>
              <a:spcAft>
                <a:spcPts val="0"/>
              </a:spcAft>
              <a:buSzPts val="1440"/>
              <a:buChar char="⚫"/>
              <a:defRPr/>
            </a:lvl6pPr>
            <a:lvl7pPr marL="3200400" lvl="6" indent="-331470" algn="l">
              <a:spcBef>
                <a:spcPts val="360"/>
              </a:spcBef>
              <a:spcAft>
                <a:spcPts val="0"/>
              </a:spcAft>
              <a:buSzPts val="162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8pPr>
            <a:lvl9pPr marL="4114800" lvl="8" indent="-331470" algn="l">
              <a:spcBef>
                <a:spcPts val="360"/>
              </a:spcBef>
              <a:spcAft>
                <a:spcPts val="0"/>
              </a:spcAft>
              <a:buSzPts val="1620"/>
              <a:buChar char="•"/>
              <a:defRPr/>
            </a:lvl9pPr>
          </a:lstStyle>
          <a:p>
            <a:endParaRPr/>
          </a:p>
        </p:txBody>
      </p:sp>
      <p:sp>
        <p:nvSpPr>
          <p:cNvPr id="75" name="Google Shape;75;p26"/>
          <p:cNvSpPr txBox="1">
            <a:spLocks noGrp="1"/>
          </p:cNvSpPr>
          <p:nvPr>
            <p:ph type="body" idx="2"/>
          </p:nvPr>
        </p:nvSpPr>
        <p:spPr>
          <a:xfrm>
            <a:off x="4800600" y="1371600"/>
            <a:ext cx="4038600" cy="46817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63537" algn="l">
              <a:spcBef>
                <a:spcPts val="500"/>
              </a:spcBef>
              <a:spcAft>
                <a:spcPts val="0"/>
              </a:spcAft>
              <a:buSzPts val="2125"/>
              <a:buChar char="⚫"/>
              <a:defRPr sz="2500"/>
            </a:lvl1pPr>
            <a:lvl2pPr marL="914400" lvl="1" indent="-308610" algn="l">
              <a:spcBef>
                <a:spcPts val="360"/>
              </a:spcBef>
              <a:spcAft>
                <a:spcPts val="0"/>
              </a:spcAft>
              <a:buSzPts val="1260"/>
              <a:buChar char="⚪"/>
              <a:defRPr/>
            </a:lvl2pPr>
            <a:lvl3pPr marL="1371600" lvl="2" indent="-314325" algn="l">
              <a:spcBef>
                <a:spcPts val="360"/>
              </a:spcBef>
              <a:spcAft>
                <a:spcPts val="0"/>
              </a:spcAft>
              <a:buSzPts val="1350"/>
              <a:buChar char="⯍"/>
              <a:defRPr/>
            </a:lvl3pPr>
            <a:lvl4pPr marL="1828800" lvl="3" indent="-308610" algn="l">
              <a:spcBef>
                <a:spcPts val="360"/>
              </a:spcBef>
              <a:spcAft>
                <a:spcPts val="0"/>
              </a:spcAft>
              <a:buSzPts val="1260"/>
              <a:buChar char="🞆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20039" algn="l">
              <a:spcBef>
                <a:spcPts val="360"/>
              </a:spcBef>
              <a:spcAft>
                <a:spcPts val="0"/>
              </a:spcAft>
              <a:buSzPts val="1440"/>
              <a:buChar char="⚫"/>
              <a:defRPr/>
            </a:lvl6pPr>
            <a:lvl7pPr marL="3200400" lvl="6" indent="-331470" algn="l">
              <a:spcBef>
                <a:spcPts val="360"/>
              </a:spcBef>
              <a:spcAft>
                <a:spcPts val="0"/>
              </a:spcAft>
              <a:buSzPts val="162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8pPr>
            <a:lvl9pPr marL="4114800" lvl="8" indent="-331470" algn="l">
              <a:spcBef>
                <a:spcPts val="360"/>
              </a:spcBef>
              <a:spcAft>
                <a:spcPts val="0"/>
              </a:spcAft>
              <a:buSzPts val="162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Сравнение" type="twoTxTwoObj">
  <p:cSld name="TWO_OBJECTS_WITH_TEXT">
    <p:bg>
      <p:bgPr>
        <a:solidFill>
          <a:schemeClr val="lt2"/>
        </a:solidFill>
        <a:effectLst/>
      </p:bgPr>
    </p:bg>
    <p:spTree>
      <p:nvGrpSpPr>
        <p:cNvPr id="1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7" name="Google Shape;77;p27"/>
          <p:cNvCxnSpPr/>
          <p:nvPr/>
        </p:nvCxnSpPr>
        <p:spPr>
          <a:xfrm rot="10800000">
            <a:off x="4572000" y="2200275"/>
            <a:ext cx="0" cy="4187952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dash"/>
            <a:round/>
            <a:headEnd type="none" w="sm" len="sm"/>
            <a:tailEnd type="none" w="sm" len="sm"/>
          </a:ln>
        </p:spPr>
      </p:cxnSp>
      <p:sp>
        <p:nvSpPr>
          <p:cNvPr id="78" name="Google Shape;78;p27"/>
          <p:cNvSpPr/>
          <p:nvPr/>
        </p:nvSpPr>
        <p:spPr>
          <a:xfrm>
            <a:off x="0" y="0"/>
            <a:ext cx="9144000" cy="14478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79" name="Google Shape;79;p27"/>
          <p:cNvSpPr/>
          <p:nvPr/>
        </p:nvSpPr>
        <p:spPr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80" name="Google Shape;80;p27"/>
          <p:cNvSpPr/>
          <p:nvPr/>
        </p:nvSpPr>
        <p:spPr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81" name="Google Shape;81;p27"/>
          <p:cNvSpPr/>
          <p:nvPr/>
        </p:nvSpPr>
        <p:spPr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82" name="Google Shape;82;p27"/>
          <p:cNvSpPr/>
          <p:nvPr/>
        </p:nvSpPr>
        <p:spPr>
          <a:xfrm>
            <a:off x="152400" y="1371600"/>
            <a:ext cx="8833104" cy="9144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83" name="Google Shape;83;p27"/>
          <p:cNvSpPr/>
          <p:nvPr/>
        </p:nvSpPr>
        <p:spPr>
          <a:xfrm>
            <a:off x="145923" y="6391656"/>
            <a:ext cx="8833104" cy="310896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84" name="Google Shape;84;p27"/>
          <p:cNvSpPr txBox="1">
            <a:spLocks noGrp="1"/>
          </p:cNvSpPr>
          <p:nvPr>
            <p:ph type="body" idx="1"/>
          </p:nvPr>
        </p:nvSpPr>
        <p:spPr>
          <a:xfrm>
            <a:off x="301752" y="1524000"/>
            <a:ext cx="4040188" cy="732974"/>
          </a:xfrm>
          <a:prstGeom prst="rect">
            <a:avLst/>
          </a:prstGeom>
          <a:noFill/>
          <a:ln>
            <a:noFill/>
          </a:ln>
          <a:effectLst>
            <a:outerShdw blurRad="50800" dist="254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lvl="0" indent="-228600" algn="l">
              <a:spcBef>
                <a:spcPts val="440"/>
              </a:spcBef>
              <a:spcAft>
                <a:spcPts val="0"/>
              </a:spcAft>
              <a:buSzPts val="1870"/>
              <a:buNone/>
              <a:defRPr sz="2200" b="1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defRPr>
            </a:lvl1pPr>
            <a:lvl2pPr marL="914400" lvl="1" indent="-228600" algn="l">
              <a:spcBef>
                <a:spcPts val="400"/>
              </a:spcBef>
              <a:spcAft>
                <a:spcPts val="0"/>
              </a:spcAft>
              <a:buSzPts val="1400"/>
              <a:buNone/>
              <a:defRPr sz="2000" b="1">
                <a:solidFill>
                  <a:schemeClr val="lt1"/>
                </a:solidFill>
                <a:latin typeface="Georgia"/>
                <a:ea typeface="Georgia"/>
                <a:cs typeface="Georgia"/>
                <a:sym typeface="Georgia"/>
              </a:defRPr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SzPts val="1350"/>
              <a:buNone/>
              <a:defRPr sz="1800" b="1">
                <a:solidFill>
                  <a:schemeClr val="lt1"/>
                </a:solidFill>
                <a:latin typeface="Georgia"/>
                <a:ea typeface="Georgia"/>
                <a:cs typeface="Georgia"/>
                <a:sym typeface="Georgia"/>
              </a:defRPr>
            </a:lvl3pPr>
            <a:lvl4pPr marL="1828800" lvl="3" indent="-228600" algn="l">
              <a:spcBef>
                <a:spcPts val="320"/>
              </a:spcBef>
              <a:spcAft>
                <a:spcPts val="0"/>
              </a:spcAft>
              <a:buSzPts val="1120"/>
              <a:buNone/>
              <a:defRPr sz="1600" b="1">
                <a:solidFill>
                  <a:schemeClr val="lt1"/>
                </a:solidFill>
                <a:latin typeface="Georgia"/>
                <a:ea typeface="Georgia"/>
                <a:cs typeface="Georgia"/>
                <a:sym typeface="Georgia"/>
              </a:defRPr>
            </a:lvl4pPr>
            <a:lvl5pPr marL="2286000" lvl="4" indent="-228600" algn="l">
              <a:spcBef>
                <a:spcPts val="320"/>
              </a:spcBef>
              <a:spcAft>
                <a:spcPts val="0"/>
              </a:spcAft>
              <a:buSzPts val="1600"/>
              <a:buFont typeface="Georgia"/>
              <a:buNone/>
              <a:defRPr sz="1600" b="1">
                <a:solidFill>
                  <a:schemeClr val="lt1"/>
                </a:solidFill>
                <a:latin typeface="Georgia"/>
                <a:ea typeface="Georgia"/>
                <a:cs typeface="Georgia"/>
                <a:sym typeface="Georgia"/>
              </a:defRPr>
            </a:lvl5pPr>
            <a:lvl6pPr marL="2743200" lvl="5" indent="-320039" algn="l">
              <a:spcBef>
                <a:spcPts val="360"/>
              </a:spcBef>
              <a:spcAft>
                <a:spcPts val="0"/>
              </a:spcAft>
              <a:buSzPts val="1440"/>
              <a:buChar char="⚫"/>
              <a:defRPr/>
            </a:lvl6pPr>
            <a:lvl7pPr marL="3200400" lvl="6" indent="-331470" algn="l">
              <a:spcBef>
                <a:spcPts val="360"/>
              </a:spcBef>
              <a:spcAft>
                <a:spcPts val="0"/>
              </a:spcAft>
              <a:buSzPts val="162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8pPr>
            <a:lvl9pPr marL="4114800" lvl="8" indent="-331470" algn="l">
              <a:spcBef>
                <a:spcPts val="360"/>
              </a:spcBef>
              <a:spcAft>
                <a:spcPts val="0"/>
              </a:spcAft>
              <a:buSzPts val="1620"/>
              <a:buChar char="•"/>
              <a:defRPr/>
            </a:lvl9pPr>
          </a:lstStyle>
          <a:p>
            <a:endParaRPr/>
          </a:p>
        </p:txBody>
      </p:sp>
      <p:sp>
        <p:nvSpPr>
          <p:cNvPr id="85" name="Google Shape;85;p27"/>
          <p:cNvSpPr txBox="1">
            <a:spLocks noGrp="1"/>
          </p:cNvSpPr>
          <p:nvPr>
            <p:ph type="body" idx="2"/>
          </p:nvPr>
        </p:nvSpPr>
        <p:spPr>
          <a:xfrm>
            <a:off x="4791330" y="1524000"/>
            <a:ext cx="4041775" cy="731520"/>
          </a:xfrm>
          <a:prstGeom prst="rect">
            <a:avLst/>
          </a:prstGeom>
          <a:noFill/>
          <a:ln>
            <a:noFill/>
          </a:ln>
          <a:effectLst>
            <a:outerShdw blurRad="50800" dist="254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lvl="0" indent="-228600" algn="l">
              <a:spcBef>
                <a:spcPts val="440"/>
              </a:spcBef>
              <a:spcAft>
                <a:spcPts val="0"/>
              </a:spcAft>
              <a:buSzPts val="1870"/>
              <a:buNone/>
              <a:defRPr sz="2200" b="1">
                <a:solidFill>
                  <a:schemeClr val="lt1"/>
                </a:solidFill>
                <a:latin typeface="Georgia"/>
                <a:ea typeface="Georgia"/>
                <a:cs typeface="Georgia"/>
                <a:sym typeface="Georgia"/>
              </a:defRPr>
            </a:lvl1pPr>
            <a:lvl2pPr marL="914400" lvl="1" indent="-228600" algn="l">
              <a:spcBef>
                <a:spcPts val="400"/>
              </a:spcBef>
              <a:spcAft>
                <a:spcPts val="0"/>
              </a:spcAft>
              <a:buSzPts val="1400"/>
              <a:buNone/>
              <a:defRPr sz="2000" b="1">
                <a:solidFill>
                  <a:schemeClr val="lt1"/>
                </a:solidFill>
                <a:latin typeface="Georgia"/>
                <a:ea typeface="Georgia"/>
                <a:cs typeface="Georgia"/>
                <a:sym typeface="Georgia"/>
              </a:defRPr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SzPts val="1350"/>
              <a:buNone/>
              <a:defRPr sz="1800" b="1">
                <a:solidFill>
                  <a:schemeClr val="lt1"/>
                </a:solidFill>
                <a:latin typeface="Georgia"/>
                <a:ea typeface="Georgia"/>
                <a:cs typeface="Georgia"/>
                <a:sym typeface="Georgia"/>
              </a:defRPr>
            </a:lvl3pPr>
            <a:lvl4pPr marL="1828800" lvl="3" indent="-228600" algn="l">
              <a:spcBef>
                <a:spcPts val="320"/>
              </a:spcBef>
              <a:spcAft>
                <a:spcPts val="0"/>
              </a:spcAft>
              <a:buSzPts val="1120"/>
              <a:buNone/>
              <a:defRPr sz="1600" b="1">
                <a:solidFill>
                  <a:schemeClr val="lt1"/>
                </a:solidFill>
                <a:latin typeface="Georgia"/>
                <a:ea typeface="Georgia"/>
                <a:cs typeface="Georgia"/>
                <a:sym typeface="Georgia"/>
              </a:defRPr>
            </a:lvl4pPr>
            <a:lvl5pPr marL="2286000" lvl="4" indent="-228600" algn="l">
              <a:spcBef>
                <a:spcPts val="320"/>
              </a:spcBef>
              <a:spcAft>
                <a:spcPts val="0"/>
              </a:spcAft>
              <a:buSzPts val="1600"/>
              <a:buFont typeface="Georgia"/>
              <a:buNone/>
              <a:defRPr sz="1600" b="1">
                <a:solidFill>
                  <a:schemeClr val="lt1"/>
                </a:solidFill>
                <a:latin typeface="Georgia"/>
                <a:ea typeface="Georgia"/>
                <a:cs typeface="Georgia"/>
                <a:sym typeface="Georgia"/>
              </a:defRPr>
            </a:lvl5pPr>
            <a:lvl6pPr marL="2743200" lvl="5" indent="-320039" algn="l">
              <a:spcBef>
                <a:spcPts val="360"/>
              </a:spcBef>
              <a:spcAft>
                <a:spcPts val="0"/>
              </a:spcAft>
              <a:buSzPts val="1440"/>
              <a:buChar char="⚫"/>
              <a:defRPr/>
            </a:lvl6pPr>
            <a:lvl7pPr marL="3200400" lvl="6" indent="-331470" algn="l">
              <a:spcBef>
                <a:spcPts val="360"/>
              </a:spcBef>
              <a:spcAft>
                <a:spcPts val="0"/>
              </a:spcAft>
              <a:buSzPts val="162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8pPr>
            <a:lvl9pPr marL="4114800" lvl="8" indent="-331470" algn="l">
              <a:spcBef>
                <a:spcPts val="360"/>
              </a:spcBef>
              <a:spcAft>
                <a:spcPts val="0"/>
              </a:spcAft>
              <a:buSzPts val="1620"/>
              <a:buChar char="•"/>
              <a:defRPr/>
            </a:lvl9pPr>
          </a:lstStyle>
          <a:p>
            <a:endParaRPr/>
          </a:p>
        </p:txBody>
      </p:sp>
      <p:sp>
        <p:nvSpPr>
          <p:cNvPr id="86" name="Google Shape;86;p27"/>
          <p:cNvSpPr txBox="1">
            <a:spLocks noGrp="1"/>
          </p:cNvSpPr>
          <p:nvPr>
            <p:ph type="dt" idx="10"/>
          </p:nvPr>
        </p:nvSpPr>
        <p:spPr>
          <a:xfrm>
            <a:off x="5791200" y="6404984"/>
            <a:ext cx="3044952" cy="3657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7" name="Google Shape;87;p27"/>
          <p:cNvSpPr txBox="1">
            <a:spLocks noGrp="1"/>
          </p:cNvSpPr>
          <p:nvPr>
            <p:ph type="ftr" idx="11"/>
          </p:nvPr>
        </p:nvSpPr>
        <p:spPr>
          <a:xfrm>
            <a:off x="304800" y="6409944"/>
            <a:ext cx="3581400" cy="3657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cxnSp>
        <p:nvCxnSpPr>
          <p:cNvPr id="88" name="Google Shape;88;p27"/>
          <p:cNvCxnSpPr/>
          <p:nvPr/>
        </p:nvCxnSpPr>
        <p:spPr>
          <a:xfrm>
            <a:off x="152400" y="1280160"/>
            <a:ext cx="8833104" cy="0"/>
          </a:xfrm>
          <a:prstGeom prst="straightConnector1">
            <a:avLst/>
          </a:prstGeom>
          <a:noFill/>
          <a:ln w="11425" cap="flat" cmpd="sng">
            <a:solidFill>
              <a:srgbClr val="7A9798"/>
            </a:solidFill>
            <a:prstDash val="dash"/>
            <a:round/>
            <a:headEnd type="none" w="sm" len="sm"/>
            <a:tailEnd type="none" w="sm" len="sm"/>
          </a:ln>
        </p:spPr>
      </p:cxnSp>
      <p:sp>
        <p:nvSpPr>
          <p:cNvPr id="89" name="Google Shape;89;p27"/>
          <p:cNvSpPr/>
          <p:nvPr/>
        </p:nvSpPr>
        <p:spPr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>
            <a:solidFill>
              <a:srgbClr val="7A9798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90" name="Google Shape;90;p27"/>
          <p:cNvSpPr txBox="1">
            <a:spLocks noGrp="1"/>
          </p:cNvSpPr>
          <p:nvPr>
            <p:ph type="body" idx="3"/>
          </p:nvPr>
        </p:nvSpPr>
        <p:spPr>
          <a:xfrm>
            <a:off x="301752" y="2471383"/>
            <a:ext cx="4041648" cy="38184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25755" algn="l">
              <a:spcBef>
                <a:spcPts val="360"/>
              </a:spcBef>
              <a:spcAft>
                <a:spcPts val="0"/>
              </a:spcAft>
              <a:buSzPts val="1530"/>
              <a:buChar char="⚫"/>
              <a:defRPr/>
            </a:lvl1pPr>
            <a:lvl2pPr marL="914400" lvl="1" indent="-308610" algn="l">
              <a:spcBef>
                <a:spcPts val="360"/>
              </a:spcBef>
              <a:spcAft>
                <a:spcPts val="0"/>
              </a:spcAft>
              <a:buSzPts val="1260"/>
              <a:buChar char="⚪"/>
              <a:defRPr/>
            </a:lvl2pPr>
            <a:lvl3pPr marL="1371600" lvl="2" indent="-314325" algn="l">
              <a:spcBef>
                <a:spcPts val="360"/>
              </a:spcBef>
              <a:spcAft>
                <a:spcPts val="0"/>
              </a:spcAft>
              <a:buSzPts val="1350"/>
              <a:buChar char="⯍"/>
              <a:defRPr/>
            </a:lvl3pPr>
            <a:lvl4pPr marL="1828800" lvl="3" indent="-308610" algn="l">
              <a:spcBef>
                <a:spcPts val="360"/>
              </a:spcBef>
              <a:spcAft>
                <a:spcPts val="0"/>
              </a:spcAft>
              <a:buSzPts val="1260"/>
              <a:buChar char="🞆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20039" algn="l">
              <a:spcBef>
                <a:spcPts val="360"/>
              </a:spcBef>
              <a:spcAft>
                <a:spcPts val="0"/>
              </a:spcAft>
              <a:buSzPts val="1440"/>
              <a:buChar char="⚫"/>
              <a:defRPr/>
            </a:lvl6pPr>
            <a:lvl7pPr marL="3200400" lvl="6" indent="-331470" algn="l">
              <a:spcBef>
                <a:spcPts val="360"/>
              </a:spcBef>
              <a:spcAft>
                <a:spcPts val="0"/>
              </a:spcAft>
              <a:buSzPts val="162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8pPr>
            <a:lvl9pPr marL="4114800" lvl="8" indent="-331470" algn="l">
              <a:spcBef>
                <a:spcPts val="360"/>
              </a:spcBef>
              <a:spcAft>
                <a:spcPts val="0"/>
              </a:spcAft>
              <a:buSzPts val="1620"/>
              <a:buChar char="•"/>
              <a:defRPr/>
            </a:lvl9pPr>
          </a:lstStyle>
          <a:p>
            <a:endParaRPr/>
          </a:p>
        </p:txBody>
      </p:sp>
      <p:sp>
        <p:nvSpPr>
          <p:cNvPr id="91" name="Google Shape;91;p27"/>
          <p:cNvSpPr txBox="1">
            <a:spLocks noGrp="1"/>
          </p:cNvSpPr>
          <p:nvPr>
            <p:ph type="body" idx="4"/>
          </p:nvPr>
        </p:nvSpPr>
        <p:spPr>
          <a:xfrm>
            <a:off x="4800600" y="2471383"/>
            <a:ext cx="4038600" cy="38221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25755" algn="l">
              <a:spcBef>
                <a:spcPts val="360"/>
              </a:spcBef>
              <a:spcAft>
                <a:spcPts val="0"/>
              </a:spcAft>
              <a:buSzPts val="1530"/>
              <a:buChar char="⚫"/>
              <a:defRPr/>
            </a:lvl1pPr>
            <a:lvl2pPr marL="914400" lvl="1" indent="-308610" algn="l">
              <a:spcBef>
                <a:spcPts val="360"/>
              </a:spcBef>
              <a:spcAft>
                <a:spcPts val="0"/>
              </a:spcAft>
              <a:buSzPts val="1260"/>
              <a:buChar char="⚪"/>
              <a:defRPr/>
            </a:lvl2pPr>
            <a:lvl3pPr marL="1371600" lvl="2" indent="-314325" algn="l">
              <a:spcBef>
                <a:spcPts val="360"/>
              </a:spcBef>
              <a:spcAft>
                <a:spcPts val="0"/>
              </a:spcAft>
              <a:buSzPts val="1350"/>
              <a:buChar char="⯍"/>
              <a:defRPr/>
            </a:lvl3pPr>
            <a:lvl4pPr marL="1828800" lvl="3" indent="-308610" algn="l">
              <a:spcBef>
                <a:spcPts val="360"/>
              </a:spcBef>
              <a:spcAft>
                <a:spcPts val="0"/>
              </a:spcAft>
              <a:buSzPts val="1260"/>
              <a:buChar char="🞆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20039" algn="l">
              <a:spcBef>
                <a:spcPts val="360"/>
              </a:spcBef>
              <a:spcAft>
                <a:spcPts val="0"/>
              </a:spcAft>
              <a:buSzPts val="1440"/>
              <a:buChar char="⚫"/>
              <a:defRPr/>
            </a:lvl6pPr>
            <a:lvl7pPr marL="3200400" lvl="6" indent="-331470" algn="l">
              <a:spcBef>
                <a:spcPts val="360"/>
              </a:spcBef>
              <a:spcAft>
                <a:spcPts val="0"/>
              </a:spcAft>
              <a:buSzPts val="162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8pPr>
            <a:lvl9pPr marL="4114800" lvl="8" indent="-331470" algn="l">
              <a:spcBef>
                <a:spcPts val="360"/>
              </a:spcBef>
              <a:spcAft>
                <a:spcPts val="0"/>
              </a:spcAft>
              <a:buSzPts val="1620"/>
              <a:buChar char="•"/>
              <a:defRPr/>
            </a:lvl9pPr>
          </a:lstStyle>
          <a:p>
            <a:endParaRPr/>
          </a:p>
        </p:txBody>
      </p:sp>
      <p:sp>
        <p:nvSpPr>
          <p:cNvPr id="92" name="Google Shape;92;p27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93" name="Google Shape;93;p27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>
            <a:solidFill>
              <a:srgbClr val="7A9798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94" name="Google Shape;94;p27"/>
          <p:cNvSpPr txBox="1">
            <a:spLocks noGrp="1"/>
          </p:cNvSpPr>
          <p:nvPr>
            <p:ph type="sldNum" idx="12"/>
          </p:nvPr>
        </p:nvSpPr>
        <p:spPr>
          <a:xfrm>
            <a:off x="4343400" y="1042416"/>
            <a:ext cx="457200" cy="4413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normAutofit/>
          </a:bodyPr>
          <a:lstStyle>
            <a:lvl1pPr marL="0" lvl="0" indent="0" algn="ctr">
              <a:spcBef>
                <a:spcPts val="0"/>
              </a:spcBef>
              <a:buNone/>
              <a:defRPr sz="1600">
                <a:solidFill>
                  <a:srgbClr val="7A9798"/>
                </a:solidFill>
                <a:latin typeface="Georgia"/>
                <a:ea typeface="Georgia"/>
                <a:cs typeface="Georgia"/>
                <a:sym typeface="Georgia"/>
              </a:defRPr>
            </a:lvl1pPr>
            <a:lvl2pPr marL="0" lvl="1" indent="0" algn="ctr">
              <a:spcBef>
                <a:spcPts val="0"/>
              </a:spcBef>
              <a:buNone/>
              <a:defRPr sz="1600">
                <a:solidFill>
                  <a:srgbClr val="7A9798"/>
                </a:solidFill>
                <a:latin typeface="Georgia"/>
                <a:ea typeface="Georgia"/>
                <a:cs typeface="Georgia"/>
                <a:sym typeface="Georgia"/>
              </a:defRPr>
            </a:lvl2pPr>
            <a:lvl3pPr marL="0" lvl="2" indent="0" algn="ctr">
              <a:spcBef>
                <a:spcPts val="0"/>
              </a:spcBef>
              <a:buNone/>
              <a:defRPr sz="1600">
                <a:solidFill>
                  <a:srgbClr val="7A9798"/>
                </a:solidFill>
                <a:latin typeface="Georgia"/>
                <a:ea typeface="Georgia"/>
                <a:cs typeface="Georgia"/>
                <a:sym typeface="Georgia"/>
              </a:defRPr>
            </a:lvl3pPr>
            <a:lvl4pPr marL="0" lvl="3" indent="0" algn="ctr">
              <a:spcBef>
                <a:spcPts val="0"/>
              </a:spcBef>
              <a:buNone/>
              <a:defRPr sz="1600">
                <a:solidFill>
                  <a:srgbClr val="7A9798"/>
                </a:solidFill>
                <a:latin typeface="Georgia"/>
                <a:ea typeface="Georgia"/>
                <a:cs typeface="Georgia"/>
                <a:sym typeface="Georgia"/>
              </a:defRPr>
            </a:lvl4pPr>
            <a:lvl5pPr marL="0" lvl="4" indent="0" algn="ctr">
              <a:spcBef>
                <a:spcPts val="0"/>
              </a:spcBef>
              <a:buNone/>
              <a:defRPr sz="1600">
                <a:solidFill>
                  <a:srgbClr val="7A9798"/>
                </a:solidFill>
                <a:latin typeface="Georgia"/>
                <a:ea typeface="Georgia"/>
                <a:cs typeface="Georgia"/>
                <a:sym typeface="Georgia"/>
              </a:defRPr>
            </a:lvl5pPr>
            <a:lvl6pPr marL="0" lvl="5" indent="0" algn="ctr">
              <a:spcBef>
                <a:spcPts val="0"/>
              </a:spcBef>
              <a:buNone/>
              <a:defRPr sz="1600">
                <a:solidFill>
                  <a:srgbClr val="7A9798"/>
                </a:solidFill>
                <a:latin typeface="Georgia"/>
                <a:ea typeface="Georgia"/>
                <a:cs typeface="Georgia"/>
                <a:sym typeface="Georgia"/>
              </a:defRPr>
            </a:lvl6pPr>
            <a:lvl7pPr marL="0" lvl="6" indent="0" algn="ctr">
              <a:spcBef>
                <a:spcPts val="0"/>
              </a:spcBef>
              <a:buNone/>
              <a:defRPr sz="1600">
                <a:solidFill>
                  <a:srgbClr val="7A9798"/>
                </a:solidFill>
                <a:latin typeface="Georgia"/>
                <a:ea typeface="Georgia"/>
                <a:cs typeface="Georgia"/>
                <a:sym typeface="Georgia"/>
              </a:defRPr>
            </a:lvl7pPr>
            <a:lvl8pPr marL="0" lvl="7" indent="0" algn="ctr">
              <a:spcBef>
                <a:spcPts val="0"/>
              </a:spcBef>
              <a:buNone/>
              <a:defRPr sz="1600">
                <a:solidFill>
                  <a:srgbClr val="7A9798"/>
                </a:solidFill>
                <a:latin typeface="Georgia"/>
                <a:ea typeface="Georgia"/>
                <a:cs typeface="Georgia"/>
                <a:sym typeface="Georgia"/>
              </a:defRPr>
            </a:lvl8pPr>
            <a:lvl9pPr marL="0" lvl="8" indent="0" algn="ctr">
              <a:spcBef>
                <a:spcPts val="0"/>
              </a:spcBef>
              <a:buNone/>
              <a:defRPr sz="1600">
                <a:solidFill>
                  <a:srgbClr val="7A9798"/>
                </a:solidFill>
                <a:latin typeface="Georgia"/>
                <a:ea typeface="Georgia"/>
                <a:cs typeface="Georgia"/>
                <a:sym typeface="Georgia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  <p:sp>
        <p:nvSpPr>
          <p:cNvPr id="95" name="Google Shape;95;p27"/>
          <p:cNvSpPr txBox="1"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rgbClr val="7A9798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Только заголовок" type="titleOnly">
  <p:cSld name="TITLE_ONLY"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28"/>
          <p:cNvSpPr txBox="1"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rgbClr val="7A9798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8" name="Google Shape;98;p28"/>
          <p:cNvSpPr txBox="1">
            <a:spLocks noGrp="1"/>
          </p:cNvSpPr>
          <p:nvPr>
            <p:ph type="dt" idx="10"/>
          </p:nvPr>
        </p:nvSpPr>
        <p:spPr>
          <a:xfrm>
            <a:off x="5791200" y="6404984"/>
            <a:ext cx="3044952" cy="3657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9" name="Google Shape;99;p28"/>
          <p:cNvSpPr txBox="1">
            <a:spLocks noGrp="1"/>
          </p:cNvSpPr>
          <p:nvPr>
            <p:ph type="ftr" idx="11"/>
          </p:nvPr>
        </p:nvSpPr>
        <p:spPr>
          <a:xfrm>
            <a:off x="304800" y="6410848"/>
            <a:ext cx="3581400" cy="3657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0" name="Google Shape;100;p28"/>
          <p:cNvSpPr txBox="1">
            <a:spLocks noGrp="1"/>
          </p:cNvSpPr>
          <p:nvPr>
            <p:ph type="sldNum" idx="12"/>
          </p:nvPr>
        </p:nvSpPr>
        <p:spPr>
          <a:xfrm>
            <a:off x="4343400" y="1036020"/>
            <a:ext cx="457200" cy="4413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normAutofit/>
          </a:bodyPr>
          <a:lstStyle>
            <a:lvl1pPr marL="0" lvl="0" indent="0" algn="ctr">
              <a:spcBef>
                <a:spcPts val="0"/>
              </a:spcBef>
              <a:buNone/>
              <a:defRPr/>
            </a:lvl1pPr>
            <a:lvl2pPr marL="0" lvl="1" indent="0" algn="ctr">
              <a:spcBef>
                <a:spcPts val="0"/>
              </a:spcBef>
              <a:buNone/>
              <a:defRPr/>
            </a:lvl2pPr>
            <a:lvl3pPr marL="0" lvl="2" indent="0" algn="ctr">
              <a:spcBef>
                <a:spcPts val="0"/>
              </a:spcBef>
              <a:buNone/>
              <a:defRPr/>
            </a:lvl3pPr>
            <a:lvl4pPr marL="0" lvl="3" indent="0" algn="ctr">
              <a:spcBef>
                <a:spcPts val="0"/>
              </a:spcBef>
              <a:buNone/>
              <a:defRPr/>
            </a:lvl4pPr>
            <a:lvl5pPr marL="0" lvl="4" indent="0" algn="ctr">
              <a:spcBef>
                <a:spcPts val="0"/>
              </a:spcBef>
              <a:buNone/>
              <a:defRPr/>
            </a:lvl5pPr>
            <a:lvl6pPr marL="0" lvl="5" indent="0" algn="ctr">
              <a:spcBef>
                <a:spcPts val="0"/>
              </a:spcBef>
              <a:buNone/>
              <a:defRPr/>
            </a:lvl6pPr>
            <a:lvl7pPr marL="0" lvl="6" indent="0" algn="ctr">
              <a:spcBef>
                <a:spcPts val="0"/>
              </a:spcBef>
              <a:buNone/>
              <a:defRPr/>
            </a:lvl7pPr>
            <a:lvl8pPr marL="0" lvl="7" indent="0" algn="ctr">
              <a:spcBef>
                <a:spcPts val="0"/>
              </a:spcBef>
              <a:buNone/>
              <a:defRPr/>
            </a:lvl8pPr>
            <a:lvl9pPr marL="0" lvl="8" indent="0" algn="ctr">
              <a:spcBef>
                <a:spcPts val="0"/>
              </a:spcBef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Объект с подписью" type="objTx">
  <p:cSld name="OBJECT_WITH_CAPTION_TEXT">
    <p:bg>
      <p:bgPr>
        <a:solidFill>
          <a:schemeClr val="lt1"/>
        </a:solidFill>
        <a:effectLst/>
      </p:bgPr>
    </p:bg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9"/>
          <p:cNvSpPr/>
          <p:nvPr/>
        </p:nvSpPr>
        <p:spPr>
          <a:xfrm>
            <a:off x="152400" y="152400"/>
            <a:ext cx="8833104" cy="3048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103" name="Google Shape;103;p29"/>
          <p:cNvSpPr/>
          <p:nvPr/>
        </p:nvSpPr>
        <p:spPr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104" name="Google Shape;104;p29"/>
          <p:cNvSpPr/>
          <p:nvPr/>
        </p:nvSpPr>
        <p:spPr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105" name="Google Shape;105;p29"/>
          <p:cNvSpPr/>
          <p:nvPr/>
        </p:nvSpPr>
        <p:spPr>
          <a:xfrm>
            <a:off x="0" y="0"/>
            <a:ext cx="9144000" cy="118872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106" name="Google Shape;106;p29"/>
          <p:cNvSpPr/>
          <p:nvPr/>
        </p:nvSpPr>
        <p:spPr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107" name="Google Shape;107;p29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108" name="Google Shape;108;p29"/>
          <p:cNvSpPr txBox="1">
            <a:spLocks noGrp="1"/>
          </p:cNvSpPr>
          <p:nvPr>
            <p:ph type="title"/>
          </p:nvPr>
        </p:nvSpPr>
        <p:spPr>
          <a:xfrm>
            <a:off x="381000" y="914400"/>
            <a:ext cx="2362200" cy="99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200"/>
              <a:buFont typeface="Georgia"/>
              <a:buNone/>
              <a:defRPr sz="2200" b="1">
                <a:solidFill>
                  <a:srgbClr val="FFFFFF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9" name="Google Shape;109;p29"/>
          <p:cNvSpPr txBox="1">
            <a:spLocks noGrp="1"/>
          </p:cNvSpPr>
          <p:nvPr>
            <p:ph type="body" idx="1"/>
          </p:nvPr>
        </p:nvSpPr>
        <p:spPr>
          <a:xfrm>
            <a:off x="381000" y="1981200"/>
            <a:ext cx="2362200" cy="4144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320"/>
              </a:spcBef>
              <a:spcAft>
                <a:spcPts val="0"/>
              </a:spcAft>
              <a:buSzPts val="1360"/>
              <a:buNone/>
              <a:defRPr sz="1600">
                <a:solidFill>
                  <a:srgbClr val="FFFFFF"/>
                </a:solidFill>
              </a:defRPr>
            </a:lvl1pPr>
            <a:lvl2pPr marL="914400" lvl="1" indent="-228600" algn="l">
              <a:spcBef>
                <a:spcPts val="1000"/>
              </a:spcBef>
              <a:spcAft>
                <a:spcPts val="0"/>
              </a:spcAft>
              <a:buSzPts val="840"/>
              <a:buNone/>
              <a:defRPr sz="1200"/>
            </a:lvl2pPr>
            <a:lvl3pPr marL="1371600" lvl="2" indent="-228600" algn="l">
              <a:spcBef>
                <a:spcPts val="200"/>
              </a:spcBef>
              <a:spcAft>
                <a:spcPts val="0"/>
              </a:spcAft>
              <a:buSzPts val="750"/>
              <a:buNone/>
              <a:defRPr sz="1000"/>
            </a:lvl3pPr>
            <a:lvl4pPr marL="1828800" lvl="3" indent="-228600" algn="l">
              <a:spcBef>
                <a:spcPts val="180"/>
              </a:spcBef>
              <a:spcAft>
                <a:spcPts val="0"/>
              </a:spcAft>
              <a:buSzPts val="630"/>
              <a:buNone/>
              <a:defRPr sz="900"/>
            </a:lvl4pPr>
            <a:lvl5pPr marL="2286000" lvl="4" indent="-228600" algn="l">
              <a:spcBef>
                <a:spcPts val="180"/>
              </a:spcBef>
              <a:spcAft>
                <a:spcPts val="0"/>
              </a:spcAft>
              <a:buSzPts val="900"/>
              <a:buFont typeface="Georgia"/>
              <a:buNone/>
              <a:defRPr sz="900"/>
            </a:lvl5pPr>
            <a:lvl6pPr marL="2743200" lvl="5" indent="-320039" algn="l">
              <a:spcBef>
                <a:spcPts val="360"/>
              </a:spcBef>
              <a:spcAft>
                <a:spcPts val="0"/>
              </a:spcAft>
              <a:buSzPts val="1440"/>
              <a:buChar char="⚫"/>
              <a:defRPr/>
            </a:lvl6pPr>
            <a:lvl7pPr marL="3200400" lvl="6" indent="-331470" algn="l">
              <a:spcBef>
                <a:spcPts val="360"/>
              </a:spcBef>
              <a:spcAft>
                <a:spcPts val="0"/>
              </a:spcAft>
              <a:buSzPts val="162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8pPr>
            <a:lvl9pPr marL="4114800" lvl="8" indent="-331470" algn="l">
              <a:spcBef>
                <a:spcPts val="360"/>
              </a:spcBef>
              <a:spcAft>
                <a:spcPts val="0"/>
              </a:spcAft>
              <a:buSzPts val="1620"/>
              <a:buChar char="•"/>
              <a:defRPr/>
            </a:lvl9pPr>
          </a:lstStyle>
          <a:p>
            <a:endParaRPr/>
          </a:p>
        </p:txBody>
      </p:sp>
      <p:sp>
        <p:nvSpPr>
          <p:cNvPr id="110" name="Google Shape;110;p29"/>
          <p:cNvSpPr/>
          <p:nvPr/>
        </p:nvSpPr>
        <p:spPr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>
            <a:solidFill>
              <a:srgbClr val="7A9798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cxnSp>
        <p:nvCxnSpPr>
          <p:cNvPr id="111" name="Google Shape;111;p29"/>
          <p:cNvCxnSpPr/>
          <p:nvPr/>
        </p:nvCxnSpPr>
        <p:spPr>
          <a:xfrm>
            <a:off x="152400" y="533400"/>
            <a:ext cx="8833104" cy="0"/>
          </a:xfrm>
          <a:prstGeom prst="straightConnector1">
            <a:avLst/>
          </a:prstGeom>
          <a:noFill/>
          <a:ln w="11425" cap="flat" cmpd="sng">
            <a:solidFill>
              <a:srgbClr val="7A9798"/>
            </a:solidFill>
            <a:prstDash val="dash"/>
            <a:round/>
            <a:headEnd type="none" w="sm" len="sm"/>
            <a:tailEnd type="none" w="sm" len="sm"/>
          </a:ln>
        </p:spPr>
      </p:cxnSp>
      <p:sp>
        <p:nvSpPr>
          <p:cNvPr id="112" name="Google Shape;112;p29"/>
          <p:cNvSpPr txBox="1">
            <a:spLocks noGrp="1"/>
          </p:cNvSpPr>
          <p:nvPr>
            <p:ph type="body" idx="2"/>
          </p:nvPr>
        </p:nvSpPr>
        <p:spPr>
          <a:xfrm>
            <a:off x="3124200" y="685800"/>
            <a:ext cx="5638800" cy="541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25755" algn="l">
              <a:spcBef>
                <a:spcPts val="360"/>
              </a:spcBef>
              <a:spcAft>
                <a:spcPts val="0"/>
              </a:spcAft>
              <a:buSzPts val="1530"/>
              <a:buChar char="⚫"/>
              <a:defRPr/>
            </a:lvl1pPr>
            <a:lvl2pPr marL="914400" lvl="1" indent="-308610" algn="l">
              <a:spcBef>
                <a:spcPts val="360"/>
              </a:spcBef>
              <a:spcAft>
                <a:spcPts val="0"/>
              </a:spcAft>
              <a:buSzPts val="1260"/>
              <a:buChar char="⚪"/>
              <a:defRPr/>
            </a:lvl2pPr>
            <a:lvl3pPr marL="1371600" lvl="2" indent="-314325" algn="l">
              <a:spcBef>
                <a:spcPts val="360"/>
              </a:spcBef>
              <a:spcAft>
                <a:spcPts val="0"/>
              </a:spcAft>
              <a:buSzPts val="1350"/>
              <a:buChar char="⯍"/>
              <a:defRPr/>
            </a:lvl3pPr>
            <a:lvl4pPr marL="1828800" lvl="3" indent="-308610" algn="l">
              <a:spcBef>
                <a:spcPts val="360"/>
              </a:spcBef>
              <a:spcAft>
                <a:spcPts val="0"/>
              </a:spcAft>
              <a:buSzPts val="1260"/>
              <a:buChar char="🞆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20039" algn="l">
              <a:spcBef>
                <a:spcPts val="360"/>
              </a:spcBef>
              <a:spcAft>
                <a:spcPts val="0"/>
              </a:spcAft>
              <a:buSzPts val="1440"/>
              <a:buChar char="⚫"/>
              <a:defRPr/>
            </a:lvl6pPr>
            <a:lvl7pPr marL="3200400" lvl="6" indent="-331470" algn="l">
              <a:spcBef>
                <a:spcPts val="360"/>
              </a:spcBef>
              <a:spcAft>
                <a:spcPts val="0"/>
              </a:spcAft>
              <a:buSzPts val="162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8pPr>
            <a:lvl9pPr marL="4114800" lvl="8" indent="-331470" algn="l">
              <a:spcBef>
                <a:spcPts val="360"/>
              </a:spcBef>
              <a:spcAft>
                <a:spcPts val="0"/>
              </a:spcAft>
              <a:buSzPts val="1620"/>
              <a:buChar char="•"/>
              <a:defRPr/>
            </a:lvl9pPr>
          </a:lstStyle>
          <a:p>
            <a:endParaRPr/>
          </a:p>
        </p:txBody>
      </p:sp>
      <p:sp>
        <p:nvSpPr>
          <p:cNvPr id="113" name="Google Shape;113;p29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114" name="Google Shape;114;p29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>
            <a:solidFill>
              <a:srgbClr val="7A9798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115" name="Google Shape;115;p29"/>
          <p:cNvSpPr txBox="1">
            <a:spLocks noGrp="1"/>
          </p:cNvSpPr>
          <p:nvPr>
            <p:ph type="sldNum" idx="12"/>
          </p:nvPr>
        </p:nvSpPr>
        <p:spPr>
          <a:xfrm>
            <a:off x="1371600" y="312738"/>
            <a:ext cx="457200" cy="4413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normAutofit/>
          </a:bodyPr>
          <a:lstStyle>
            <a:lvl1pPr marL="0" lvl="0" indent="0" algn="ctr">
              <a:spcBef>
                <a:spcPts val="0"/>
              </a:spcBef>
              <a:buNone/>
              <a:defRPr sz="1600">
                <a:solidFill>
                  <a:srgbClr val="7A9798"/>
                </a:solidFill>
                <a:latin typeface="Georgia"/>
                <a:ea typeface="Georgia"/>
                <a:cs typeface="Georgia"/>
                <a:sym typeface="Georgia"/>
              </a:defRPr>
            </a:lvl1pPr>
            <a:lvl2pPr marL="0" lvl="1" indent="0" algn="ctr">
              <a:spcBef>
                <a:spcPts val="0"/>
              </a:spcBef>
              <a:buNone/>
              <a:defRPr sz="1600">
                <a:solidFill>
                  <a:srgbClr val="7A9798"/>
                </a:solidFill>
                <a:latin typeface="Georgia"/>
                <a:ea typeface="Georgia"/>
                <a:cs typeface="Georgia"/>
                <a:sym typeface="Georgia"/>
              </a:defRPr>
            </a:lvl2pPr>
            <a:lvl3pPr marL="0" lvl="2" indent="0" algn="ctr">
              <a:spcBef>
                <a:spcPts val="0"/>
              </a:spcBef>
              <a:buNone/>
              <a:defRPr sz="1600">
                <a:solidFill>
                  <a:srgbClr val="7A9798"/>
                </a:solidFill>
                <a:latin typeface="Georgia"/>
                <a:ea typeface="Georgia"/>
                <a:cs typeface="Georgia"/>
                <a:sym typeface="Georgia"/>
              </a:defRPr>
            </a:lvl3pPr>
            <a:lvl4pPr marL="0" lvl="3" indent="0" algn="ctr">
              <a:spcBef>
                <a:spcPts val="0"/>
              </a:spcBef>
              <a:buNone/>
              <a:defRPr sz="1600">
                <a:solidFill>
                  <a:srgbClr val="7A9798"/>
                </a:solidFill>
                <a:latin typeface="Georgia"/>
                <a:ea typeface="Georgia"/>
                <a:cs typeface="Georgia"/>
                <a:sym typeface="Georgia"/>
              </a:defRPr>
            </a:lvl4pPr>
            <a:lvl5pPr marL="0" lvl="4" indent="0" algn="ctr">
              <a:spcBef>
                <a:spcPts val="0"/>
              </a:spcBef>
              <a:buNone/>
              <a:defRPr sz="1600">
                <a:solidFill>
                  <a:srgbClr val="7A9798"/>
                </a:solidFill>
                <a:latin typeface="Georgia"/>
                <a:ea typeface="Georgia"/>
                <a:cs typeface="Georgia"/>
                <a:sym typeface="Georgia"/>
              </a:defRPr>
            </a:lvl5pPr>
            <a:lvl6pPr marL="0" lvl="5" indent="0" algn="ctr">
              <a:spcBef>
                <a:spcPts val="0"/>
              </a:spcBef>
              <a:buNone/>
              <a:defRPr sz="1600">
                <a:solidFill>
                  <a:srgbClr val="7A9798"/>
                </a:solidFill>
                <a:latin typeface="Georgia"/>
                <a:ea typeface="Georgia"/>
                <a:cs typeface="Georgia"/>
                <a:sym typeface="Georgia"/>
              </a:defRPr>
            </a:lvl6pPr>
            <a:lvl7pPr marL="0" lvl="6" indent="0" algn="ctr">
              <a:spcBef>
                <a:spcPts val="0"/>
              </a:spcBef>
              <a:buNone/>
              <a:defRPr sz="1600">
                <a:solidFill>
                  <a:srgbClr val="7A9798"/>
                </a:solidFill>
                <a:latin typeface="Georgia"/>
                <a:ea typeface="Georgia"/>
                <a:cs typeface="Georgia"/>
                <a:sym typeface="Georgia"/>
              </a:defRPr>
            </a:lvl7pPr>
            <a:lvl8pPr marL="0" lvl="7" indent="0" algn="ctr">
              <a:spcBef>
                <a:spcPts val="0"/>
              </a:spcBef>
              <a:buNone/>
              <a:defRPr sz="1600">
                <a:solidFill>
                  <a:srgbClr val="7A9798"/>
                </a:solidFill>
                <a:latin typeface="Georgia"/>
                <a:ea typeface="Georgia"/>
                <a:cs typeface="Georgia"/>
                <a:sym typeface="Georgia"/>
              </a:defRPr>
            </a:lvl8pPr>
            <a:lvl9pPr marL="0" lvl="8" indent="0" algn="ctr">
              <a:spcBef>
                <a:spcPts val="0"/>
              </a:spcBef>
              <a:buNone/>
              <a:defRPr sz="1600">
                <a:solidFill>
                  <a:srgbClr val="7A9798"/>
                </a:solidFill>
                <a:latin typeface="Georgia"/>
                <a:ea typeface="Georgia"/>
                <a:cs typeface="Georgia"/>
                <a:sym typeface="Georgia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  <p:sp>
        <p:nvSpPr>
          <p:cNvPr id="116" name="Google Shape;116;p29"/>
          <p:cNvSpPr/>
          <p:nvPr/>
        </p:nvSpPr>
        <p:spPr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117" name="Google Shape;117;p29"/>
          <p:cNvSpPr txBox="1">
            <a:spLocks noGrp="1"/>
          </p:cNvSpPr>
          <p:nvPr>
            <p:ph type="dt" idx="10"/>
          </p:nvPr>
        </p:nvSpPr>
        <p:spPr>
          <a:xfrm>
            <a:off x="5791200" y="6404984"/>
            <a:ext cx="3044952" cy="3657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8" name="Google Shape;118;p29"/>
          <p:cNvSpPr txBox="1">
            <a:spLocks noGrp="1"/>
          </p:cNvSpPr>
          <p:nvPr>
            <p:ph type="ftr" idx="11"/>
          </p:nvPr>
        </p:nvSpPr>
        <p:spPr>
          <a:xfrm>
            <a:off x="301752" y="6410848"/>
            <a:ext cx="3383280" cy="3657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Рисунок с подписью" type="picTx">
  <p:cSld name="PICTURE_WITH_CAPTION_TEXT">
    <p:spTree>
      <p:nvGrpSpPr>
        <p:cNvPr id="1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20" name="Google Shape;120;p30"/>
          <p:cNvCxnSpPr/>
          <p:nvPr/>
        </p:nvCxnSpPr>
        <p:spPr>
          <a:xfrm>
            <a:off x="152400" y="533400"/>
            <a:ext cx="8833104" cy="0"/>
          </a:xfrm>
          <a:prstGeom prst="straightConnector1">
            <a:avLst/>
          </a:prstGeom>
          <a:noFill/>
          <a:ln w="11425" cap="flat" cmpd="sng">
            <a:solidFill>
              <a:srgbClr val="7A9798"/>
            </a:solidFill>
            <a:prstDash val="dash"/>
            <a:round/>
            <a:headEnd type="none" w="sm" len="sm"/>
            <a:tailEnd type="none" w="sm" len="sm"/>
          </a:ln>
        </p:spPr>
      </p:cxnSp>
      <p:sp>
        <p:nvSpPr>
          <p:cNvPr id="121" name="Google Shape;121;p30"/>
          <p:cNvSpPr/>
          <p:nvPr/>
        </p:nvSpPr>
        <p:spPr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122" name="Google Shape;122;p30"/>
          <p:cNvSpPr/>
          <p:nvPr/>
        </p:nvSpPr>
        <p:spPr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123" name="Google Shape;123;p30"/>
          <p:cNvSpPr/>
          <p:nvPr/>
        </p:nvSpPr>
        <p:spPr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124" name="Google Shape;124;p30"/>
          <p:cNvSpPr/>
          <p:nvPr/>
        </p:nvSpPr>
        <p:spPr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125" name="Google Shape;125;p30"/>
          <p:cNvSpPr/>
          <p:nvPr/>
        </p:nvSpPr>
        <p:spPr>
          <a:xfrm>
            <a:off x="152400" y="152400"/>
            <a:ext cx="8833104" cy="301752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126" name="Google Shape;126;p30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127" name="Google Shape;127;p30"/>
          <p:cNvSpPr/>
          <p:nvPr/>
        </p:nvSpPr>
        <p:spPr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>
            <a:solidFill>
              <a:srgbClr val="7A9798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128" name="Google Shape;128;p30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129" name="Google Shape;129;p30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>
            <a:solidFill>
              <a:srgbClr val="7A9798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130" name="Google Shape;130;p30"/>
          <p:cNvSpPr txBox="1">
            <a:spLocks noGrp="1"/>
          </p:cNvSpPr>
          <p:nvPr>
            <p:ph type="sldNum" idx="12"/>
          </p:nvPr>
        </p:nvSpPr>
        <p:spPr>
          <a:xfrm>
            <a:off x="1371600" y="312738"/>
            <a:ext cx="457200" cy="4413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normAutofit/>
          </a:bodyPr>
          <a:lstStyle>
            <a:lvl1pPr marL="0" lvl="0" indent="0" algn="ctr">
              <a:spcBef>
                <a:spcPts val="0"/>
              </a:spcBef>
              <a:buNone/>
              <a:defRPr/>
            </a:lvl1pPr>
            <a:lvl2pPr marL="0" lvl="1" indent="0" algn="ctr">
              <a:spcBef>
                <a:spcPts val="0"/>
              </a:spcBef>
              <a:buNone/>
              <a:defRPr/>
            </a:lvl2pPr>
            <a:lvl3pPr marL="0" lvl="2" indent="0" algn="ctr">
              <a:spcBef>
                <a:spcPts val="0"/>
              </a:spcBef>
              <a:buNone/>
              <a:defRPr/>
            </a:lvl3pPr>
            <a:lvl4pPr marL="0" lvl="3" indent="0" algn="ctr">
              <a:spcBef>
                <a:spcPts val="0"/>
              </a:spcBef>
              <a:buNone/>
              <a:defRPr/>
            </a:lvl4pPr>
            <a:lvl5pPr marL="0" lvl="4" indent="0" algn="ctr">
              <a:spcBef>
                <a:spcPts val="0"/>
              </a:spcBef>
              <a:buNone/>
              <a:defRPr/>
            </a:lvl5pPr>
            <a:lvl6pPr marL="0" lvl="5" indent="0" algn="ctr">
              <a:spcBef>
                <a:spcPts val="0"/>
              </a:spcBef>
              <a:buNone/>
              <a:defRPr/>
            </a:lvl6pPr>
            <a:lvl7pPr marL="0" lvl="6" indent="0" algn="ctr">
              <a:spcBef>
                <a:spcPts val="0"/>
              </a:spcBef>
              <a:buNone/>
              <a:defRPr/>
            </a:lvl7pPr>
            <a:lvl8pPr marL="0" lvl="7" indent="0" algn="ctr">
              <a:spcBef>
                <a:spcPts val="0"/>
              </a:spcBef>
              <a:buNone/>
              <a:defRPr/>
            </a:lvl8pPr>
            <a:lvl9pPr marL="0" lvl="8" indent="0" algn="ctr">
              <a:spcBef>
                <a:spcPts val="0"/>
              </a:spcBef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  <p:sp>
        <p:nvSpPr>
          <p:cNvPr id="131" name="Google Shape;131;p30"/>
          <p:cNvSpPr txBox="1">
            <a:spLocks noGrp="1"/>
          </p:cNvSpPr>
          <p:nvPr>
            <p:ph type="title"/>
          </p:nvPr>
        </p:nvSpPr>
        <p:spPr>
          <a:xfrm>
            <a:off x="3000375" y="5029200"/>
            <a:ext cx="5867400" cy="121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Georgia"/>
              <a:buNone/>
              <a:defRPr sz="2400" b="1">
                <a:solidFill>
                  <a:schemeClr val="dk2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2" name="Google Shape;132;p30"/>
          <p:cNvSpPr>
            <a:spLocks noGrp="1"/>
          </p:cNvSpPr>
          <p:nvPr>
            <p:ph type="pic" idx="2"/>
          </p:nvPr>
        </p:nvSpPr>
        <p:spPr>
          <a:xfrm>
            <a:off x="3000375" y="609600"/>
            <a:ext cx="5867400" cy="426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R="0" lvl="0" algn="l" rtl="0">
              <a:spcBef>
                <a:spcPts val="640"/>
              </a:spcBef>
              <a:spcAft>
                <a:spcPts val="0"/>
              </a:spcAft>
              <a:buClr>
                <a:schemeClr val="accent1"/>
              </a:buClr>
              <a:buSzPts val="2720"/>
              <a:buFont typeface="Noto Sans Symbols"/>
              <a:buNone/>
              <a:defRPr sz="3200" b="0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1pPr>
            <a:lvl2pPr marR="0" lvl="1" algn="l" rtl="0">
              <a:spcBef>
                <a:spcPts val="440"/>
              </a:spcBef>
              <a:spcAft>
                <a:spcPts val="0"/>
              </a:spcAft>
              <a:buClr>
                <a:schemeClr val="accent2"/>
              </a:buClr>
              <a:buSzPts val="1540"/>
              <a:buFont typeface="Noto Sans Symbols"/>
              <a:buChar char="⚪"/>
              <a:defRPr sz="2200" b="0" i="0" u="none" strike="noStrike" cap="none">
                <a:solidFill>
                  <a:schemeClr val="dk2"/>
                </a:solidFill>
                <a:latin typeface="Georgia"/>
                <a:ea typeface="Georgia"/>
                <a:cs typeface="Georgia"/>
                <a:sym typeface="Georgia"/>
              </a:defRPr>
            </a:lvl2pPr>
            <a:lvl3pPr marR="0" lvl="2" algn="l" rtl="0">
              <a:spcBef>
                <a:spcPts val="400"/>
              </a:spcBef>
              <a:spcAft>
                <a:spcPts val="0"/>
              </a:spcAft>
              <a:buClr>
                <a:schemeClr val="accent3"/>
              </a:buClr>
              <a:buSzPts val="1500"/>
              <a:buFont typeface="Noto Sans Symbols"/>
              <a:buChar char="⯍"/>
              <a:defRPr sz="2000" b="0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3pPr>
            <a:lvl4pPr marR="0" lvl="3" algn="l" rtl="0">
              <a:spcBef>
                <a:spcPts val="400"/>
              </a:spcBef>
              <a:spcAft>
                <a:spcPts val="0"/>
              </a:spcAft>
              <a:buClr>
                <a:schemeClr val="accent4"/>
              </a:buClr>
              <a:buSzPts val="1400"/>
              <a:buFont typeface="Noto Sans Symbols"/>
              <a:buChar char="🞆"/>
              <a:defRPr sz="2000" b="0" i="0" u="none" strike="noStrike" cap="none">
                <a:solidFill>
                  <a:schemeClr val="dk2"/>
                </a:solidFill>
                <a:latin typeface="Georgia"/>
                <a:ea typeface="Georgia"/>
                <a:cs typeface="Georgia"/>
                <a:sym typeface="Georgia"/>
              </a:defRPr>
            </a:lvl4pPr>
            <a:lvl5pPr marR="0" lvl="4" algn="l" rtl="0">
              <a:spcBef>
                <a:spcPts val="360"/>
              </a:spcBef>
              <a:spcAft>
                <a:spcPts val="0"/>
              </a:spcAft>
              <a:buClr>
                <a:schemeClr val="accent5"/>
              </a:buClr>
              <a:buSzPts val="1800"/>
              <a:buFont typeface="Georgia"/>
              <a:buChar char="•"/>
              <a:defRPr sz="1800" b="0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5pPr>
            <a:lvl6pPr marR="0" lvl="5" algn="l" rtl="0">
              <a:spcBef>
                <a:spcPts val="360"/>
              </a:spcBef>
              <a:spcAft>
                <a:spcPts val="0"/>
              </a:spcAft>
              <a:buClr>
                <a:schemeClr val="accent6"/>
              </a:buClr>
              <a:buSzPts val="144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6pPr>
            <a:lvl7pPr marR="0" lvl="6" algn="l" rtl="0">
              <a:spcBef>
                <a:spcPts val="320"/>
              </a:spcBef>
              <a:spcAft>
                <a:spcPts val="0"/>
              </a:spcAft>
              <a:buClr>
                <a:srgbClr val="B75640"/>
              </a:buClr>
              <a:buSzPts val="1440"/>
              <a:buFont typeface="Georgia"/>
              <a:buChar char="•"/>
              <a:defRPr sz="1600" b="0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7pPr>
            <a:lvl8pPr marR="0" lvl="7" algn="l" rtl="0">
              <a:spcBef>
                <a:spcPts val="320"/>
              </a:spcBef>
              <a:spcAft>
                <a:spcPts val="0"/>
              </a:spcAft>
              <a:buClr>
                <a:srgbClr val="7A6B62"/>
              </a:buClr>
              <a:buSzPts val="1600"/>
              <a:buFont typeface="Georgia"/>
              <a:buChar char="•"/>
              <a:defRPr sz="1600" b="0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8pPr>
            <a:lvl9pPr marR="0" lvl="8" algn="l" rtl="0">
              <a:spcBef>
                <a:spcPts val="280"/>
              </a:spcBef>
              <a:spcAft>
                <a:spcPts val="0"/>
              </a:spcAft>
              <a:buClr>
                <a:srgbClr val="B29D00"/>
              </a:buClr>
              <a:buSzPts val="1260"/>
              <a:buFont typeface="Georgia"/>
              <a:buChar char="•"/>
              <a:defRPr sz="1400" b="0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9pPr>
          </a:lstStyle>
          <a:p>
            <a:endParaRPr/>
          </a:p>
        </p:txBody>
      </p:sp>
      <p:sp>
        <p:nvSpPr>
          <p:cNvPr id="133" name="Google Shape;133;p30"/>
          <p:cNvSpPr txBox="1">
            <a:spLocks noGrp="1"/>
          </p:cNvSpPr>
          <p:nvPr>
            <p:ph type="body" idx="1"/>
          </p:nvPr>
        </p:nvSpPr>
        <p:spPr>
          <a:xfrm>
            <a:off x="381000" y="990600"/>
            <a:ext cx="2438400" cy="525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320"/>
              </a:spcBef>
              <a:spcAft>
                <a:spcPts val="0"/>
              </a:spcAft>
              <a:buSzPts val="1360"/>
              <a:buFont typeface="Georgia"/>
              <a:buNone/>
              <a:defRPr sz="1600">
                <a:solidFill>
                  <a:srgbClr val="FFFFFF"/>
                </a:solidFill>
              </a:defRPr>
            </a:lvl1pPr>
            <a:lvl2pPr marL="914400" lvl="1" indent="-281940" algn="l">
              <a:spcBef>
                <a:spcPts val="1000"/>
              </a:spcBef>
              <a:spcAft>
                <a:spcPts val="0"/>
              </a:spcAft>
              <a:buSzPts val="840"/>
              <a:buChar char="⚪"/>
              <a:defRPr sz="1200"/>
            </a:lvl2pPr>
            <a:lvl3pPr marL="1371600" lvl="2" indent="-276225" algn="l">
              <a:spcBef>
                <a:spcPts val="200"/>
              </a:spcBef>
              <a:spcAft>
                <a:spcPts val="0"/>
              </a:spcAft>
              <a:buSzPts val="750"/>
              <a:buChar char="⯍"/>
              <a:defRPr sz="1000"/>
            </a:lvl3pPr>
            <a:lvl4pPr marL="1828800" lvl="3" indent="-268605" algn="l">
              <a:spcBef>
                <a:spcPts val="180"/>
              </a:spcBef>
              <a:spcAft>
                <a:spcPts val="0"/>
              </a:spcAft>
              <a:buSzPts val="630"/>
              <a:buChar char="🞆"/>
              <a:defRPr sz="900"/>
            </a:lvl4pPr>
            <a:lvl5pPr marL="2286000" lvl="4" indent="-285750" algn="l">
              <a:spcBef>
                <a:spcPts val="180"/>
              </a:spcBef>
              <a:spcAft>
                <a:spcPts val="0"/>
              </a:spcAft>
              <a:buSzPts val="900"/>
              <a:buFont typeface="Georgia"/>
              <a:buChar char="•"/>
              <a:defRPr sz="900"/>
            </a:lvl5pPr>
            <a:lvl6pPr marL="2743200" lvl="5" indent="-320039" algn="l">
              <a:spcBef>
                <a:spcPts val="360"/>
              </a:spcBef>
              <a:spcAft>
                <a:spcPts val="0"/>
              </a:spcAft>
              <a:buSzPts val="1440"/>
              <a:buChar char="⚫"/>
              <a:defRPr/>
            </a:lvl6pPr>
            <a:lvl7pPr marL="3200400" lvl="6" indent="-331470" algn="l">
              <a:spcBef>
                <a:spcPts val="360"/>
              </a:spcBef>
              <a:spcAft>
                <a:spcPts val="0"/>
              </a:spcAft>
              <a:buSzPts val="162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8pPr>
            <a:lvl9pPr marL="4114800" lvl="8" indent="-331470" algn="l">
              <a:spcBef>
                <a:spcPts val="360"/>
              </a:spcBef>
              <a:spcAft>
                <a:spcPts val="0"/>
              </a:spcAft>
              <a:buSzPts val="1620"/>
              <a:buChar char="•"/>
              <a:defRPr/>
            </a:lvl9pPr>
          </a:lstStyle>
          <a:p>
            <a:endParaRPr/>
          </a:p>
        </p:txBody>
      </p:sp>
      <p:sp>
        <p:nvSpPr>
          <p:cNvPr id="134" name="Google Shape;134;p30"/>
          <p:cNvSpPr/>
          <p:nvPr/>
        </p:nvSpPr>
        <p:spPr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135" name="Google Shape;135;p30"/>
          <p:cNvSpPr txBox="1">
            <a:spLocks noGrp="1"/>
          </p:cNvSpPr>
          <p:nvPr>
            <p:ph type="dt" idx="10"/>
          </p:nvPr>
        </p:nvSpPr>
        <p:spPr>
          <a:xfrm>
            <a:off x="5788152" y="6404984"/>
            <a:ext cx="3044952" cy="3657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6" name="Google Shape;136;p30"/>
          <p:cNvSpPr txBox="1">
            <a:spLocks noGrp="1"/>
          </p:cNvSpPr>
          <p:nvPr>
            <p:ph type="ftr" idx="11"/>
          </p:nvPr>
        </p:nvSpPr>
        <p:spPr>
          <a:xfrm>
            <a:off x="301752" y="6410848"/>
            <a:ext cx="3584448" cy="3657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21"/>
          <p:cNvSpPr/>
          <p:nvPr/>
        </p:nvSpPr>
        <p:spPr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7" name="Google Shape;7;p21"/>
          <p:cNvSpPr/>
          <p:nvPr/>
        </p:nvSpPr>
        <p:spPr>
          <a:xfrm>
            <a:off x="0" y="0"/>
            <a:ext cx="9144000" cy="1393371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8" name="Google Shape;8;p21"/>
          <p:cNvSpPr/>
          <p:nvPr/>
        </p:nvSpPr>
        <p:spPr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9" name="Google Shape;9;p21"/>
          <p:cNvSpPr/>
          <p:nvPr/>
        </p:nvSpPr>
        <p:spPr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10" name="Google Shape;10;p21"/>
          <p:cNvSpPr/>
          <p:nvPr/>
        </p:nvSpPr>
        <p:spPr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11" name="Google Shape;11;p21"/>
          <p:cNvSpPr txBox="1">
            <a:spLocks noGrp="1"/>
          </p:cNvSpPr>
          <p:nvPr>
            <p:ph type="dt" idx="10"/>
          </p:nvPr>
        </p:nvSpPr>
        <p:spPr>
          <a:xfrm>
            <a:off x="5791200" y="6404984"/>
            <a:ext cx="3044952" cy="3657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9pPr>
          </a:lstStyle>
          <a:p>
            <a:endParaRPr/>
          </a:p>
        </p:txBody>
      </p:sp>
      <p:sp>
        <p:nvSpPr>
          <p:cNvPr id="12" name="Google Shape;12;p21"/>
          <p:cNvSpPr txBox="1">
            <a:spLocks noGrp="1"/>
          </p:cNvSpPr>
          <p:nvPr>
            <p:ph type="ftr" idx="11"/>
          </p:nvPr>
        </p:nvSpPr>
        <p:spPr>
          <a:xfrm>
            <a:off x="304800" y="6410848"/>
            <a:ext cx="3581400" cy="3657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9pPr>
          </a:lstStyle>
          <a:p>
            <a:endParaRPr/>
          </a:p>
        </p:txBody>
      </p:sp>
      <p:sp>
        <p:nvSpPr>
          <p:cNvPr id="13" name="Google Shape;13;p21"/>
          <p:cNvSpPr/>
          <p:nvPr/>
        </p:nvSpPr>
        <p:spPr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>
            <a:solidFill>
              <a:srgbClr val="7A9798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cxnSp>
        <p:nvCxnSpPr>
          <p:cNvPr id="14" name="Google Shape;14;p21"/>
          <p:cNvCxnSpPr/>
          <p:nvPr/>
        </p:nvCxnSpPr>
        <p:spPr>
          <a:xfrm>
            <a:off x="152400" y="1276743"/>
            <a:ext cx="8833104" cy="0"/>
          </a:xfrm>
          <a:prstGeom prst="straightConnector1">
            <a:avLst/>
          </a:prstGeom>
          <a:noFill/>
          <a:ln w="9525" cap="flat" cmpd="sng">
            <a:solidFill>
              <a:srgbClr val="7A9798"/>
            </a:solidFill>
            <a:prstDash val="dash"/>
            <a:round/>
            <a:headEnd type="none" w="sm" len="sm"/>
            <a:tailEnd type="none" w="sm" len="sm"/>
          </a:ln>
        </p:spPr>
      </p:cxnSp>
      <p:sp>
        <p:nvSpPr>
          <p:cNvPr id="15" name="Google Shape;15;p21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16" name="Google Shape;16;p21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>
            <a:solidFill>
              <a:srgbClr val="7A9798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17" name="Google Shape;17;p21"/>
          <p:cNvSpPr txBox="1">
            <a:spLocks noGrp="1"/>
          </p:cNvSpPr>
          <p:nvPr>
            <p:ph type="sldNum" idx="12"/>
          </p:nvPr>
        </p:nvSpPr>
        <p:spPr>
          <a:xfrm>
            <a:off x="4343400" y="1040174"/>
            <a:ext cx="457200" cy="4413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normAutofit/>
          </a:bodyPr>
          <a:lstStyle>
            <a:lvl1pPr marL="0" marR="0" lvl="0" indent="0" algn="ctr" rtl="0">
              <a:spcBef>
                <a:spcPts val="0"/>
              </a:spcBef>
              <a:buNone/>
              <a:defRPr sz="1600" b="0" u="none">
                <a:solidFill>
                  <a:srgbClr val="7A9798"/>
                </a:solidFill>
                <a:latin typeface="Georgia"/>
                <a:ea typeface="Georgia"/>
                <a:cs typeface="Georgia"/>
                <a:sym typeface="Georgia"/>
              </a:defRPr>
            </a:lvl1pPr>
            <a:lvl2pPr marL="0" marR="0" lvl="1" indent="0" algn="ctr" rtl="0">
              <a:spcBef>
                <a:spcPts val="0"/>
              </a:spcBef>
              <a:buNone/>
              <a:defRPr sz="1600" b="0" u="none">
                <a:solidFill>
                  <a:srgbClr val="7A9798"/>
                </a:solidFill>
                <a:latin typeface="Georgia"/>
                <a:ea typeface="Georgia"/>
                <a:cs typeface="Georgia"/>
                <a:sym typeface="Georgia"/>
              </a:defRPr>
            </a:lvl2pPr>
            <a:lvl3pPr marL="0" marR="0" lvl="2" indent="0" algn="ctr" rtl="0">
              <a:spcBef>
                <a:spcPts val="0"/>
              </a:spcBef>
              <a:buNone/>
              <a:defRPr sz="1600" b="0" u="none">
                <a:solidFill>
                  <a:srgbClr val="7A9798"/>
                </a:solidFill>
                <a:latin typeface="Georgia"/>
                <a:ea typeface="Georgia"/>
                <a:cs typeface="Georgia"/>
                <a:sym typeface="Georgia"/>
              </a:defRPr>
            </a:lvl3pPr>
            <a:lvl4pPr marL="0" marR="0" lvl="3" indent="0" algn="ctr" rtl="0">
              <a:spcBef>
                <a:spcPts val="0"/>
              </a:spcBef>
              <a:buNone/>
              <a:defRPr sz="1600" b="0" u="none">
                <a:solidFill>
                  <a:srgbClr val="7A9798"/>
                </a:solidFill>
                <a:latin typeface="Georgia"/>
                <a:ea typeface="Georgia"/>
                <a:cs typeface="Georgia"/>
                <a:sym typeface="Georgia"/>
              </a:defRPr>
            </a:lvl4pPr>
            <a:lvl5pPr marL="0" marR="0" lvl="4" indent="0" algn="ctr" rtl="0">
              <a:spcBef>
                <a:spcPts val="0"/>
              </a:spcBef>
              <a:buNone/>
              <a:defRPr sz="1600" b="0" u="none">
                <a:solidFill>
                  <a:srgbClr val="7A9798"/>
                </a:solidFill>
                <a:latin typeface="Georgia"/>
                <a:ea typeface="Georgia"/>
                <a:cs typeface="Georgia"/>
                <a:sym typeface="Georgia"/>
              </a:defRPr>
            </a:lvl5pPr>
            <a:lvl6pPr marL="0" marR="0" lvl="5" indent="0" algn="ctr" rtl="0">
              <a:spcBef>
                <a:spcPts val="0"/>
              </a:spcBef>
              <a:buNone/>
              <a:defRPr sz="1600" b="0" u="none">
                <a:solidFill>
                  <a:srgbClr val="7A9798"/>
                </a:solidFill>
                <a:latin typeface="Georgia"/>
                <a:ea typeface="Georgia"/>
                <a:cs typeface="Georgia"/>
                <a:sym typeface="Georgia"/>
              </a:defRPr>
            </a:lvl6pPr>
            <a:lvl7pPr marL="0" marR="0" lvl="6" indent="0" algn="ctr" rtl="0">
              <a:spcBef>
                <a:spcPts val="0"/>
              </a:spcBef>
              <a:buNone/>
              <a:defRPr sz="1600" b="0" u="none">
                <a:solidFill>
                  <a:srgbClr val="7A9798"/>
                </a:solidFill>
                <a:latin typeface="Georgia"/>
                <a:ea typeface="Georgia"/>
                <a:cs typeface="Georgia"/>
                <a:sym typeface="Georgia"/>
              </a:defRPr>
            </a:lvl7pPr>
            <a:lvl8pPr marL="0" marR="0" lvl="7" indent="0" algn="ctr" rtl="0">
              <a:spcBef>
                <a:spcPts val="0"/>
              </a:spcBef>
              <a:buNone/>
              <a:defRPr sz="1600" b="0" u="none">
                <a:solidFill>
                  <a:srgbClr val="7A9798"/>
                </a:solidFill>
                <a:latin typeface="Georgia"/>
                <a:ea typeface="Georgia"/>
                <a:cs typeface="Georgia"/>
                <a:sym typeface="Georgia"/>
              </a:defRPr>
            </a:lvl8pPr>
            <a:lvl9pPr marL="0" marR="0" lvl="8" indent="0" algn="ctr" rtl="0">
              <a:spcBef>
                <a:spcPts val="0"/>
              </a:spcBef>
              <a:buNone/>
              <a:defRPr sz="1600" b="0" u="none">
                <a:solidFill>
                  <a:srgbClr val="7A9798"/>
                </a:solidFill>
                <a:latin typeface="Georgia"/>
                <a:ea typeface="Georgia"/>
                <a:cs typeface="Georgia"/>
                <a:sym typeface="Georgia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  <p:sp>
        <p:nvSpPr>
          <p:cNvPr id="18" name="Google Shape;18;p21"/>
          <p:cNvSpPr txBox="1"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Clr>
                <a:srgbClr val="7A9798"/>
              </a:buClr>
              <a:buSzPts val="3300"/>
              <a:buFont typeface="Georgia"/>
              <a:buNone/>
              <a:defRPr sz="3300" b="0" i="0" u="none" strike="noStrike" cap="none">
                <a:solidFill>
                  <a:srgbClr val="7A9798"/>
                </a:solidFill>
                <a:latin typeface="Georgia"/>
                <a:ea typeface="Georgia"/>
                <a:cs typeface="Georgia"/>
                <a:sym typeface="Georgia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9" name="Google Shape;19;p21"/>
          <p:cNvSpPr txBox="1">
            <a:spLocks noGrp="1"/>
          </p:cNvSpPr>
          <p:nvPr>
            <p:ph type="body" idx="1"/>
          </p:nvPr>
        </p:nvSpPr>
        <p:spPr>
          <a:xfrm>
            <a:off x="301752" y="1524000"/>
            <a:ext cx="8534400" cy="45994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374332" algn="l" rtl="0">
              <a:spcBef>
                <a:spcPts val="540"/>
              </a:spcBef>
              <a:spcAft>
                <a:spcPts val="0"/>
              </a:spcAft>
              <a:buClr>
                <a:schemeClr val="accent1"/>
              </a:buClr>
              <a:buSzPts val="2295"/>
              <a:buFont typeface="Noto Sans Symbols"/>
              <a:buChar char="⚫"/>
              <a:defRPr sz="2700" b="0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1pPr>
            <a:lvl2pPr marL="914400" marR="0" lvl="1" indent="-326390" algn="l" rtl="0">
              <a:spcBef>
                <a:spcPts val="440"/>
              </a:spcBef>
              <a:spcAft>
                <a:spcPts val="0"/>
              </a:spcAft>
              <a:buClr>
                <a:schemeClr val="accent2"/>
              </a:buClr>
              <a:buSzPts val="1540"/>
              <a:buFont typeface="Noto Sans Symbols"/>
              <a:buChar char="⚪"/>
              <a:defRPr sz="2200" b="0" i="0" u="none" strike="noStrike" cap="none">
                <a:solidFill>
                  <a:schemeClr val="dk2"/>
                </a:solidFill>
                <a:latin typeface="Georgia"/>
                <a:ea typeface="Georgia"/>
                <a:cs typeface="Georgia"/>
                <a:sym typeface="Georgia"/>
              </a:defRPr>
            </a:lvl2pPr>
            <a:lvl3pPr marL="1371600" marR="0" lvl="2" indent="-323850" algn="l" rtl="0">
              <a:spcBef>
                <a:spcPts val="400"/>
              </a:spcBef>
              <a:spcAft>
                <a:spcPts val="0"/>
              </a:spcAft>
              <a:buClr>
                <a:schemeClr val="accent3"/>
              </a:buClr>
              <a:buSzPts val="1500"/>
              <a:buFont typeface="Noto Sans Symbols"/>
              <a:buChar char="⯍"/>
              <a:defRPr sz="2000" b="0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3pPr>
            <a:lvl4pPr marL="1828800" marR="0" lvl="3" indent="-317500" algn="l" rtl="0">
              <a:spcBef>
                <a:spcPts val="400"/>
              </a:spcBef>
              <a:spcAft>
                <a:spcPts val="0"/>
              </a:spcAft>
              <a:buClr>
                <a:schemeClr val="accent4"/>
              </a:buClr>
              <a:buSzPts val="1400"/>
              <a:buFont typeface="Noto Sans Symbols"/>
              <a:buChar char="🞆"/>
              <a:defRPr sz="2000" b="0" i="0" u="none" strike="noStrike" cap="none">
                <a:solidFill>
                  <a:schemeClr val="dk2"/>
                </a:solidFill>
                <a:latin typeface="Georgia"/>
                <a:ea typeface="Georgia"/>
                <a:cs typeface="Georgia"/>
                <a:sym typeface="Georgia"/>
              </a:defRPr>
            </a:lvl4pPr>
            <a:lvl5pPr marL="2286000" marR="0" lvl="4" indent="-342900" algn="l" rtl="0">
              <a:spcBef>
                <a:spcPts val="360"/>
              </a:spcBef>
              <a:spcAft>
                <a:spcPts val="0"/>
              </a:spcAft>
              <a:buClr>
                <a:schemeClr val="accent5"/>
              </a:buClr>
              <a:buSzPts val="1800"/>
              <a:buFont typeface="Georgia"/>
              <a:buChar char="•"/>
              <a:defRPr sz="1800" b="0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5pPr>
            <a:lvl6pPr marL="2743200" marR="0" lvl="5" indent="-320039" algn="l" rtl="0">
              <a:spcBef>
                <a:spcPts val="360"/>
              </a:spcBef>
              <a:spcAft>
                <a:spcPts val="0"/>
              </a:spcAft>
              <a:buClr>
                <a:schemeClr val="accent6"/>
              </a:buClr>
              <a:buSzPts val="144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6pPr>
            <a:lvl7pPr marL="3200400" marR="0" lvl="6" indent="-320039" algn="l" rtl="0">
              <a:spcBef>
                <a:spcPts val="320"/>
              </a:spcBef>
              <a:spcAft>
                <a:spcPts val="0"/>
              </a:spcAft>
              <a:buClr>
                <a:srgbClr val="B75640"/>
              </a:buClr>
              <a:buSzPts val="1440"/>
              <a:buFont typeface="Georgia"/>
              <a:buChar char="•"/>
              <a:defRPr sz="1600" b="0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7pPr>
            <a:lvl8pPr marL="3657600" marR="0" lvl="7" indent="-330200" algn="l" rtl="0">
              <a:spcBef>
                <a:spcPts val="320"/>
              </a:spcBef>
              <a:spcAft>
                <a:spcPts val="0"/>
              </a:spcAft>
              <a:buClr>
                <a:srgbClr val="7A6B62"/>
              </a:buClr>
              <a:buSzPts val="1600"/>
              <a:buFont typeface="Georgia"/>
              <a:buChar char="•"/>
              <a:defRPr sz="1600" b="0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8pPr>
            <a:lvl9pPr marL="4114800" marR="0" lvl="8" indent="-308609" algn="l" rtl="0">
              <a:spcBef>
                <a:spcPts val="280"/>
              </a:spcBef>
              <a:spcAft>
                <a:spcPts val="0"/>
              </a:spcAft>
              <a:buClr>
                <a:srgbClr val="B29D00"/>
              </a:buClr>
              <a:buSzPts val="1260"/>
              <a:buFont typeface="Georgia"/>
              <a:buChar char="•"/>
              <a:defRPr sz="1400" b="0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hyperlink" Target="http://centerlado.ru/" TargetMode="External"/><Relationship Id="rId7" Type="http://schemas.openxmlformats.org/officeDocument/2006/relationships/hyperlink" Target="https://&#1096;&#1082;&#1086;&#1083;&#1072;125.&#1077;&#1082;&#1072;&#1090;&#1077;&#1088;&#1080;&#1085;&#1073;&#1091;&#1088;&#1075;.&#1088;&#1092;/?section_id=647" TargetMode="External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3.xml"/><Relationship Id="rId6" Type="http://schemas.openxmlformats.org/officeDocument/2006/relationships/hyperlink" Target="mailto:mati09@mail.ru" TargetMode="External"/><Relationship Id="rId5" Type="http://schemas.openxmlformats.org/officeDocument/2006/relationships/hyperlink" Target="mailto:voroshilova.p@gmail.com" TargetMode="External"/><Relationship Id="rId10" Type="http://schemas.openxmlformats.org/officeDocument/2006/relationships/image" Target="../media/image5.png"/><Relationship Id="rId4" Type="http://schemas.openxmlformats.org/officeDocument/2006/relationships/image" Target="../media/image2.png"/><Relationship Id="rId9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../../../../21-22/&#1057;&#1055;&#1058;%2021/&#1055;&#1088;&#1080;&#1082;&#1072;&#1079;%20&#8470;%2059%20&#1052;&#1080;&#1085;&#1087;&#1088;&#1086;&#1089;&#1074;&#1077;&#1097;&#1077;&#1085;&#1080;&#1103;%20&#1056;&#1060;.pdf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centerlado.ru/uploadedFiles/files/biblioteka/testirovanie/2025-2026/prikaz-po-spt-63-i-ot-06.06.2025.pdf" TargetMode="Externa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62;p1"/>
          <p:cNvSpPr txBox="1">
            <a:spLocks noGrp="1"/>
          </p:cNvSpPr>
          <p:nvPr>
            <p:ph type="subTitle" idx="1"/>
          </p:nvPr>
        </p:nvSpPr>
        <p:spPr>
          <a:xfrm>
            <a:off x="563633" y="4293096"/>
            <a:ext cx="7854696" cy="19686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SzPts val="1360"/>
              <a:buNone/>
            </a:pPr>
            <a:r>
              <a:rPr lang="ru-RU">
                <a:latin typeface="Arial"/>
                <a:ea typeface="Arial"/>
                <a:cs typeface="Arial"/>
                <a:sym typeface="Arial"/>
              </a:rPr>
              <a:t>ИНФОРМАЦИЯ ДЛЯ РОДИТЕЛЕЙ</a:t>
            </a:r>
            <a:endParaRPr/>
          </a:p>
          <a:p>
            <a:pPr marL="0" lvl="0" indent="0" algn="r" rtl="0">
              <a:spcBef>
                <a:spcPts val="320"/>
              </a:spcBef>
              <a:spcAft>
                <a:spcPts val="0"/>
              </a:spcAft>
              <a:buSzPts val="1360"/>
              <a:buNone/>
            </a:pPr>
            <a:endParaRPr>
              <a:latin typeface="Arial"/>
              <a:ea typeface="Arial"/>
              <a:cs typeface="Arial"/>
              <a:sym typeface="Arial"/>
            </a:endParaRPr>
          </a:p>
          <a:p>
            <a:pPr marL="0" lvl="0" indent="0" algn="r" rtl="0">
              <a:spcBef>
                <a:spcPts val="320"/>
              </a:spcBef>
              <a:spcAft>
                <a:spcPts val="0"/>
              </a:spcAft>
              <a:buSzPts val="1360"/>
              <a:buNone/>
            </a:pPr>
            <a:endParaRPr>
              <a:latin typeface="Arial"/>
              <a:ea typeface="Arial"/>
              <a:cs typeface="Arial"/>
              <a:sym typeface="Arial"/>
            </a:endParaRPr>
          </a:p>
          <a:p>
            <a:pPr marL="0" lvl="0" indent="0" algn="r" rtl="0">
              <a:spcBef>
                <a:spcPts val="320"/>
              </a:spcBef>
              <a:spcAft>
                <a:spcPts val="0"/>
              </a:spcAft>
              <a:buSzPts val="1360"/>
              <a:buNone/>
            </a:pPr>
            <a:r>
              <a:rPr lang="ru-RU">
                <a:latin typeface="Arial"/>
                <a:ea typeface="Arial"/>
                <a:cs typeface="Arial"/>
                <a:sym typeface="Arial"/>
              </a:rPr>
              <a:t>РЕГИОНАЛЬНЫЙ ОПЕРАТОР СПТ ЕМ</a:t>
            </a:r>
            <a:endParaRPr/>
          </a:p>
          <a:p>
            <a:pPr marL="0" lvl="0" indent="0" algn="r" rtl="0">
              <a:spcBef>
                <a:spcPts val="320"/>
              </a:spcBef>
              <a:spcAft>
                <a:spcPts val="0"/>
              </a:spcAft>
              <a:buSzPts val="1360"/>
              <a:buNone/>
            </a:pPr>
            <a:r>
              <a:rPr lang="ru-RU">
                <a:latin typeface="Arial"/>
                <a:ea typeface="Arial"/>
                <a:cs typeface="Arial"/>
                <a:sym typeface="Arial"/>
              </a:rPr>
              <a:t> ПО СВЕРДЛОВСКОЙ ОБЛАСТИ</a:t>
            </a:r>
            <a:endParaRPr/>
          </a:p>
          <a:p>
            <a:pPr marL="0" lvl="0" indent="0" algn="r" rtl="0">
              <a:spcBef>
                <a:spcPts val="320"/>
              </a:spcBef>
              <a:spcAft>
                <a:spcPts val="0"/>
              </a:spcAft>
              <a:buSzPts val="1360"/>
              <a:buNone/>
            </a:pPr>
            <a:r>
              <a:rPr lang="ru-RU">
                <a:latin typeface="Arial"/>
                <a:ea typeface="Arial"/>
                <a:cs typeface="Arial"/>
                <a:sym typeface="Arial"/>
              </a:rPr>
              <a:t> ГБУ СО ЦППМСП «ЛАДО»</a:t>
            </a:r>
            <a:endParaRPr>
              <a:latin typeface="Arial"/>
              <a:ea typeface="Arial"/>
              <a:cs typeface="Arial"/>
              <a:sym typeface="Arial"/>
            </a:endParaRPr>
          </a:p>
          <a:p>
            <a:pPr marL="0" lvl="0" indent="0" algn="r" rtl="0">
              <a:spcBef>
                <a:spcPts val="360"/>
              </a:spcBef>
              <a:spcAft>
                <a:spcPts val="0"/>
              </a:spcAft>
              <a:buSzPts val="1530"/>
              <a:buNone/>
            </a:pPr>
            <a:endParaRPr sz="180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3" name="Google Shape;163;p1"/>
          <p:cNvSpPr txBox="1">
            <a:spLocks noGrp="1"/>
          </p:cNvSpPr>
          <p:nvPr>
            <p:ph type="ctrTitle"/>
          </p:nvPr>
        </p:nvSpPr>
        <p:spPr>
          <a:xfrm>
            <a:off x="611560" y="116632"/>
            <a:ext cx="7851648" cy="21602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 fontScale="90000"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780"/>
              <a:buFont typeface="Arial"/>
              <a:buNone/>
            </a:pPr>
            <a:r>
              <a:rPr lang="ru-RU" sz="3780">
                <a:latin typeface="Arial"/>
                <a:ea typeface="Arial"/>
                <a:cs typeface="Arial"/>
                <a:sym typeface="Arial"/>
              </a:rPr>
              <a:t/>
            </a:r>
            <a:br>
              <a:rPr lang="ru-RU" sz="3780">
                <a:latin typeface="Arial"/>
                <a:ea typeface="Arial"/>
                <a:cs typeface="Arial"/>
                <a:sym typeface="Arial"/>
              </a:rPr>
            </a:br>
            <a:r>
              <a:rPr lang="ru-RU" sz="3780">
                <a:latin typeface="Arial"/>
                <a:ea typeface="Arial"/>
                <a:cs typeface="Arial"/>
                <a:sym typeface="Arial"/>
              </a:rPr>
              <a:t/>
            </a:r>
            <a:br>
              <a:rPr lang="ru-RU" sz="3780">
                <a:latin typeface="Arial"/>
                <a:ea typeface="Arial"/>
                <a:cs typeface="Arial"/>
                <a:sym typeface="Arial"/>
              </a:rPr>
            </a:br>
            <a:r>
              <a:rPr lang="ru-RU" sz="3780">
                <a:latin typeface="Arial"/>
                <a:ea typeface="Arial"/>
                <a:cs typeface="Arial"/>
                <a:sym typeface="Arial"/>
              </a:rPr>
              <a:t>Социально-психологическое тестирование  по единой методике</a:t>
            </a:r>
            <a:endParaRPr sz="3780"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64" name="Google Shape;164;p1" descr="C:\Users\Руководитель отдела\Desktop\logo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851920" y="2780928"/>
            <a:ext cx="1381125" cy="1524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Google Shape;210;p9"/>
          <p:cNvSpPr txBox="1">
            <a:spLocks noGrp="1"/>
          </p:cNvSpPr>
          <p:nvPr>
            <p:ph type="title"/>
          </p:nvPr>
        </p:nvSpPr>
        <p:spPr>
          <a:xfrm>
            <a:off x="179512" y="339779"/>
            <a:ext cx="8784976" cy="7200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Arial"/>
              <a:buNone/>
            </a:pPr>
            <a:r>
              <a:rPr lang="ru-RU" sz="2800" b="1" dirty="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На основании чего делаются выводы в методике СПТ ? </a:t>
            </a:r>
            <a:endParaRPr b="1" dirty="0"/>
          </a:p>
        </p:txBody>
      </p:sp>
      <p:sp>
        <p:nvSpPr>
          <p:cNvPr id="211" name="Google Shape;211;p9"/>
          <p:cNvSpPr txBox="1">
            <a:spLocks noGrp="1"/>
          </p:cNvSpPr>
          <p:nvPr>
            <p:ph type="body" idx="1"/>
          </p:nvPr>
        </p:nvSpPr>
        <p:spPr>
          <a:xfrm>
            <a:off x="386862" y="1695799"/>
            <a:ext cx="8229600" cy="46413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just" rtl="0">
              <a:spcBef>
                <a:spcPts val="0"/>
              </a:spcBef>
              <a:spcAft>
                <a:spcPts val="0"/>
              </a:spcAft>
              <a:buSzPts val="2040"/>
              <a:buNone/>
            </a:pPr>
            <a:r>
              <a:rPr lang="ru-RU" sz="2400" dirty="0">
                <a:latin typeface="Arial"/>
                <a:ea typeface="Arial"/>
                <a:cs typeface="Arial"/>
                <a:sym typeface="Arial"/>
              </a:rPr>
              <a:t>Методика  основана  на  представлении  о  непрерывности  и единовременности  совместного  воздействия  на  ребенка  </a:t>
            </a:r>
            <a:r>
              <a:rPr lang="ru-RU" sz="2400" b="1" dirty="0">
                <a:latin typeface="Arial"/>
                <a:ea typeface="Arial"/>
                <a:cs typeface="Arial"/>
                <a:sym typeface="Arial"/>
              </a:rPr>
              <a:t>«факторов риска» </a:t>
            </a:r>
            <a:r>
              <a:rPr lang="ru-RU" sz="2400" dirty="0">
                <a:latin typeface="Arial"/>
                <a:ea typeface="Arial"/>
                <a:cs typeface="Arial"/>
                <a:sym typeface="Arial"/>
              </a:rPr>
              <a:t>и </a:t>
            </a:r>
            <a:r>
              <a:rPr lang="ru-RU" sz="2400" b="1" dirty="0">
                <a:latin typeface="Arial"/>
                <a:ea typeface="Arial"/>
                <a:cs typeface="Arial"/>
                <a:sym typeface="Arial"/>
              </a:rPr>
              <a:t>«факторов защиты».  </a:t>
            </a:r>
            <a:endParaRPr dirty="0"/>
          </a:p>
          <a:p>
            <a:pPr marL="0" lvl="0" indent="0" algn="just" rtl="0">
              <a:spcBef>
                <a:spcPts val="480"/>
              </a:spcBef>
              <a:spcAft>
                <a:spcPts val="0"/>
              </a:spcAft>
              <a:buSzPts val="2040"/>
              <a:buNone/>
            </a:pPr>
            <a:endParaRPr lang="ru-RU" sz="2400" dirty="0" smtClean="0">
              <a:latin typeface="Arial"/>
              <a:ea typeface="Arial"/>
              <a:cs typeface="Arial"/>
              <a:sym typeface="Arial"/>
            </a:endParaRPr>
          </a:p>
          <a:p>
            <a:pPr marL="0" lvl="0" indent="0" algn="just" rtl="0">
              <a:spcBef>
                <a:spcPts val="480"/>
              </a:spcBef>
              <a:spcAft>
                <a:spcPts val="0"/>
              </a:spcAft>
              <a:buSzPts val="2040"/>
              <a:buNone/>
            </a:pPr>
            <a:r>
              <a:rPr lang="ru-RU" sz="2400" b="1" dirty="0" smtClean="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Если  </a:t>
            </a:r>
            <a:r>
              <a:rPr lang="ru-RU" sz="2400" b="1" dirty="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«факторы  риска»  начинают  преобладать  над  «факторами защиты»</a:t>
            </a:r>
            <a:r>
              <a:rPr lang="ru-RU" sz="2400" dirty="0">
                <a:latin typeface="Arial"/>
                <a:ea typeface="Arial"/>
                <a:cs typeface="Arial"/>
                <a:sym typeface="Arial"/>
              </a:rPr>
              <a:t>  –  обучающемуся  необходимо  оказать  психолого-педагогическую  помощь  и  социальную  поддержку  и  предотвратить таким  образом  вовлечение  в  негативные  проявления,  в  том  числе наркопотребление. </a:t>
            </a:r>
            <a:endParaRPr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" name="Google Shape;235;p13"/>
          <p:cNvSpPr txBox="1"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Font typeface="Arial"/>
              <a:buNone/>
            </a:pPr>
            <a:r>
              <a:rPr lang="ru-RU" sz="3000" b="1" dirty="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Что такое «факторы риска»? </a:t>
            </a:r>
            <a:endParaRPr b="1" dirty="0"/>
          </a:p>
        </p:txBody>
      </p:sp>
      <p:sp>
        <p:nvSpPr>
          <p:cNvPr id="236" name="Google Shape;236;p13"/>
          <p:cNvSpPr txBox="1">
            <a:spLocks noGrp="1"/>
          </p:cNvSpPr>
          <p:nvPr>
            <p:ph type="body" idx="1"/>
          </p:nvPr>
        </p:nvSpPr>
        <p:spPr>
          <a:xfrm>
            <a:off x="301752" y="1527048"/>
            <a:ext cx="8503920" cy="457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2040"/>
              <a:buNone/>
            </a:pPr>
            <a:r>
              <a:rPr lang="ru-RU" sz="2400" b="1" dirty="0">
                <a:latin typeface="Arial"/>
                <a:ea typeface="Arial"/>
                <a:cs typeface="Arial"/>
                <a:sym typeface="Arial"/>
              </a:rPr>
              <a:t>«Факторы  риска»  –  социально-психологические  условия, </a:t>
            </a:r>
            <a:r>
              <a:rPr lang="ru-RU" sz="2400" b="1" dirty="0" smtClean="0">
                <a:latin typeface="Arial"/>
                <a:ea typeface="Arial"/>
                <a:cs typeface="Arial"/>
                <a:sym typeface="Arial"/>
              </a:rPr>
              <a:t>повышающие  </a:t>
            </a:r>
            <a:r>
              <a:rPr lang="ru-RU" sz="2400" b="1" dirty="0">
                <a:latin typeface="Arial"/>
                <a:ea typeface="Arial"/>
                <a:cs typeface="Arial"/>
                <a:sym typeface="Arial"/>
              </a:rPr>
              <a:t>угрозу  вовлечения  в  зависимое  поведение </a:t>
            </a:r>
            <a:r>
              <a:rPr lang="ru-RU" sz="2400" b="1" dirty="0" smtClean="0">
                <a:latin typeface="Arial"/>
                <a:ea typeface="Arial"/>
                <a:cs typeface="Arial"/>
                <a:sym typeface="Arial"/>
              </a:rPr>
              <a:t>(например, наркопотребление).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2040"/>
              <a:buNone/>
            </a:pPr>
            <a:r>
              <a:rPr lang="ru-RU" sz="2400" b="1" dirty="0" smtClean="0">
                <a:latin typeface="Arial"/>
                <a:ea typeface="Arial"/>
                <a:cs typeface="Arial"/>
                <a:sym typeface="Arial"/>
              </a:rPr>
              <a:t> </a:t>
            </a:r>
            <a:endParaRPr b="1" dirty="0"/>
          </a:p>
          <a:p>
            <a:pPr marL="274320" lvl="0" indent="-274320" algn="l" rtl="0">
              <a:spcBef>
                <a:spcPts val="480"/>
              </a:spcBef>
              <a:spcAft>
                <a:spcPts val="0"/>
              </a:spcAft>
              <a:buSzPts val="2040"/>
              <a:buFont typeface="Noto Sans Symbols"/>
              <a:buChar char="✔"/>
            </a:pPr>
            <a:r>
              <a:rPr lang="ru-RU" sz="2400" dirty="0">
                <a:latin typeface="Arial"/>
                <a:ea typeface="Arial"/>
                <a:cs typeface="Arial"/>
                <a:sym typeface="Arial"/>
              </a:rPr>
              <a:t> Подверженность негативному влиянию группы; </a:t>
            </a:r>
            <a:endParaRPr dirty="0"/>
          </a:p>
          <a:p>
            <a:pPr marL="274320" lvl="0" indent="-274320" algn="l" rtl="0">
              <a:spcBef>
                <a:spcPts val="480"/>
              </a:spcBef>
              <a:spcAft>
                <a:spcPts val="0"/>
              </a:spcAft>
              <a:buSzPts val="2040"/>
              <a:buFont typeface="Noto Sans Symbols"/>
              <a:buChar char="✔"/>
            </a:pPr>
            <a:r>
              <a:rPr lang="ru-RU" sz="2400" dirty="0">
                <a:latin typeface="Arial"/>
                <a:ea typeface="Arial"/>
                <a:cs typeface="Arial"/>
                <a:sym typeface="Arial"/>
              </a:rPr>
              <a:t> Подверженность влиянию асоциальных установок социума; </a:t>
            </a:r>
            <a:endParaRPr dirty="0"/>
          </a:p>
          <a:p>
            <a:pPr marL="274320" lvl="0" indent="-274320" algn="l" rtl="0">
              <a:spcBef>
                <a:spcPts val="480"/>
              </a:spcBef>
              <a:spcAft>
                <a:spcPts val="0"/>
              </a:spcAft>
              <a:buSzPts val="2040"/>
              <a:buFont typeface="Noto Sans Symbols"/>
              <a:buChar char="✔"/>
            </a:pPr>
            <a:r>
              <a:rPr lang="ru-RU" sz="2400" dirty="0">
                <a:latin typeface="Arial"/>
                <a:ea typeface="Arial"/>
                <a:cs typeface="Arial"/>
                <a:sym typeface="Arial"/>
              </a:rPr>
              <a:t> Склонность к рискованным поступкам; </a:t>
            </a:r>
            <a:endParaRPr dirty="0"/>
          </a:p>
          <a:p>
            <a:pPr marL="274320" lvl="0" indent="-274320" algn="l" rtl="0">
              <a:spcBef>
                <a:spcPts val="480"/>
              </a:spcBef>
              <a:spcAft>
                <a:spcPts val="0"/>
              </a:spcAft>
              <a:buSzPts val="2040"/>
              <a:buFont typeface="Noto Sans Symbols"/>
              <a:buChar char="✔"/>
            </a:pPr>
            <a:r>
              <a:rPr lang="ru-RU" sz="2400" dirty="0">
                <a:latin typeface="Arial"/>
                <a:ea typeface="Arial"/>
                <a:cs typeface="Arial"/>
                <a:sym typeface="Arial"/>
              </a:rPr>
              <a:t> Склонность к совершению необдуманных поступков; </a:t>
            </a:r>
            <a:endParaRPr dirty="0"/>
          </a:p>
          <a:p>
            <a:pPr marL="274320" lvl="0" indent="-274320" algn="l" rtl="0">
              <a:spcBef>
                <a:spcPts val="480"/>
              </a:spcBef>
              <a:spcAft>
                <a:spcPts val="0"/>
              </a:spcAft>
              <a:buSzPts val="2040"/>
              <a:buFont typeface="Noto Sans Symbols"/>
              <a:buChar char="✔"/>
            </a:pPr>
            <a:r>
              <a:rPr lang="ru-RU" sz="2400" dirty="0">
                <a:latin typeface="Arial"/>
                <a:ea typeface="Arial"/>
                <a:cs typeface="Arial"/>
                <a:sym typeface="Arial"/>
              </a:rPr>
              <a:t> Трудность переживания жизненных неудач. </a:t>
            </a:r>
            <a:endParaRPr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" name="Google Shape;241;p14"/>
          <p:cNvSpPr txBox="1">
            <a:spLocks noGrp="1"/>
          </p:cNvSpPr>
          <p:nvPr>
            <p:ph type="title"/>
          </p:nvPr>
        </p:nvSpPr>
        <p:spPr>
          <a:xfrm>
            <a:off x="395536" y="188640"/>
            <a:ext cx="8229600" cy="6642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7A9798"/>
              </a:buClr>
              <a:buSzPts val="4000"/>
              <a:buFont typeface="Georgia"/>
              <a:buNone/>
            </a:pPr>
            <a:r>
              <a:rPr lang="ru-RU" sz="4000" b="1" dirty="0"/>
              <a:t> </a:t>
            </a:r>
            <a:r>
              <a:rPr lang="ru-RU" sz="3000" b="1" dirty="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Что такое «факторы защиты»? </a:t>
            </a:r>
            <a:endParaRPr b="1" dirty="0"/>
          </a:p>
        </p:txBody>
      </p:sp>
      <p:sp>
        <p:nvSpPr>
          <p:cNvPr id="242" name="Google Shape;242;p14"/>
          <p:cNvSpPr txBox="1">
            <a:spLocks noGrp="1"/>
          </p:cNvSpPr>
          <p:nvPr>
            <p:ph type="body" idx="1"/>
          </p:nvPr>
        </p:nvSpPr>
        <p:spPr>
          <a:xfrm>
            <a:off x="457200" y="1628800"/>
            <a:ext cx="8229600" cy="44973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just" rtl="0">
              <a:spcBef>
                <a:spcPts val="0"/>
              </a:spcBef>
              <a:spcAft>
                <a:spcPts val="0"/>
              </a:spcAft>
              <a:buSzPts val="2040"/>
              <a:buNone/>
            </a:pPr>
            <a:r>
              <a:rPr lang="ru-RU" sz="2400" b="1" dirty="0">
                <a:latin typeface="Arial"/>
                <a:ea typeface="Arial"/>
                <a:cs typeface="Arial"/>
                <a:sym typeface="Arial"/>
              </a:rPr>
              <a:t>«Факторы  защиты»  –  </a:t>
            </a:r>
            <a:r>
              <a:rPr lang="ru-RU" sz="2400" b="1" dirty="0" smtClean="0">
                <a:latin typeface="Arial"/>
                <a:ea typeface="Arial"/>
                <a:cs typeface="Arial"/>
                <a:sym typeface="Arial"/>
              </a:rPr>
              <a:t>обстоятельства, повышающие  социально-психологическую устойчивость </a:t>
            </a:r>
            <a:r>
              <a:rPr lang="ru-RU" sz="2400" b="1" dirty="0">
                <a:latin typeface="Arial"/>
                <a:ea typeface="Arial"/>
                <a:cs typeface="Arial"/>
                <a:sym typeface="Arial"/>
              </a:rPr>
              <a:t>к воздействию «факторов риска». </a:t>
            </a:r>
            <a:endParaRPr b="1" dirty="0"/>
          </a:p>
          <a:p>
            <a:pPr marL="0" lvl="0" indent="0" algn="just" rtl="0">
              <a:spcBef>
                <a:spcPts val="480"/>
              </a:spcBef>
              <a:spcAft>
                <a:spcPts val="0"/>
              </a:spcAft>
              <a:buSzPts val="2040"/>
              <a:buNone/>
            </a:pPr>
            <a:r>
              <a:rPr lang="ru-RU" sz="2400" u="sng" dirty="0">
                <a:latin typeface="Arial"/>
                <a:ea typeface="Arial"/>
                <a:cs typeface="Arial"/>
                <a:sym typeface="Arial"/>
              </a:rPr>
              <a:t>Методика оценивает такие параметры как: </a:t>
            </a:r>
            <a:endParaRPr sz="2400" u="sng" dirty="0">
              <a:latin typeface="Arial"/>
              <a:ea typeface="Arial"/>
              <a:cs typeface="Arial"/>
              <a:sym typeface="Arial"/>
            </a:endParaRPr>
          </a:p>
          <a:p>
            <a:pPr marL="274320" lvl="0" indent="-274320" algn="just" rtl="0">
              <a:spcBef>
                <a:spcPts val="480"/>
              </a:spcBef>
              <a:spcAft>
                <a:spcPts val="0"/>
              </a:spcAft>
              <a:buSzPts val="2040"/>
              <a:buFont typeface="Noto Sans Symbols"/>
              <a:buChar char="✔"/>
            </a:pPr>
            <a:r>
              <a:rPr lang="ru-RU" sz="2400" dirty="0">
                <a:latin typeface="Arial"/>
                <a:ea typeface="Arial"/>
                <a:cs typeface="Arial"/>
                <a:sym typeface="Arial"/>
              </a:rPr>
              <a:t>Благополучие взаимоотношений с социальным окружением. </a:t>
            </a:r>
            <a:endParaRPr dirty="0"/>
          </a:p>
          <a:p>
            <a:pPr marL="274320" lvl="0" indent="-274320" algn="just" rtl="0">
              <a:spcBef>
                <a:spcPts val="480"/>
              </a:spcBef>
              <a:spcAft>
                <a:spcPts val="0"/>
              </a:spcAft>
              <a:buSzPts val="2040"/>
              <a:buFont typeface="Noto Sans Symbols"/>
              <a:buChar char="✔"/>
            </a:pPr>
            <a:r>
              <a:rPr lang="ru-RU" sz="2400" dirty="0">
                <a:latin typeface="Arial"/>
                <a:ea typeface="Arial"/>
                <a:cs typeface="Arial"/>
                <a:sym typeface="Arial"/>
              </a:rPr>
              <a:t>Активность жизненной позиции, социальная активность. </a:t>
            </a:r>
            <a:endParaRPr dirty="0"/>
          </a:p>
          <a:p>
            <a:pPr marL="274320" lvl="0" indent="-274320" algn="just" rtl="0">
              <a:spcBef>
                <a:spcPts val="480"/>
              </a:spcBef>
              <a:spcAft>
                <a:spcPts val="0"/>
              </a:spcAft>
              <a:buSzPts val="2040"/>
              <a:buFont typeface="Noto Sans Symbols"/>
              <a:buChar char="✔"/>
            </a:pPr>
            <a:r>
              <a:rPr lang="ru-RU" sz="2400" dirty="0">
                <a:latin typeface="Arial"/>
                <a:ea typeface="Arial"/>
                <a:cs typeface="Arial"/>
                <a:sym typeface="Arial"/>
              </a:rPr>
              <a:t>Умение говорить </a:t>
            </a:r>
            <a:r>
              <a:rPr lang="ru-RU" sz="2400" b="1" dirty="0">
                <a:latin typeface="Arial"/>
                <a:ea typeface="Arial"/>
                <a:cs typeface="Arial"/>
                <a:sym typeface="Arial"/>
              </a:rPr>
              <a:t>НЕТ</a:t>
            </a:r>
            <a:r>
              <a:rPr lang="ru-RU" sz="2400" dirty="0">
                <a:latin typeface="Arial"/>
                <a:ea typeface="Arial"/>
                <a:cs typeface="Arial"/>
                <a:sym typeface="Arial"/>
              </a:rPr>
              <a:t> сомнительным предложениям. </a:t>
            </a:r>
            <a:endParaRPr dirty="0"/>
          </a:p>
          <a:p>
            <a:pPr marL="274320" lvl="0" indent="-274320" algn="just" rtl="0">
              <a:spcBef>
                <a:spcPts val="480"/>
              </a:spcBef>
              <a:spcAft>
                <a:spcPts val="0"/>
              </a:spcAft>
              <a:buSzPts val="2040"/>
              <a:buFont typeface="Noto Sans Symbols"/>
              <a:buChar char="✔"/>
            </a:pPr>
            <a:r>
              <a:rPr lang="ru-RU" sz="2400" dirty="0">
                <a:latin typeface="Arial"/>
                <a:ea typeface="Arial"/>
                <a:cs typeface="Arial"/>
                <a:sym typeface="Arial"/>
              </a:rPr>
              <a:t>Психологическую  устойчивость  и  уверенность  в  своих  силах  в трудных жизненных ситуациях. </a:t>
            </a:r>
            <a:endParaRPr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1" name="Google Shape;301;p16"/>
          <p:cNvSpPr txBox="1">
            <a:spLocks noGrp="1"/>
          </p:cNvSpPr>
          <p:nvPr>
            <p:ph type="title"/>
          </p:nvPr>
        </p:nvSpPr>
        <p:spPr>
          <a:xfrm>
            <a:off x="467544" y="188640"/>
            <a:ext cx="8229600" cy="5760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Arial"/>
              <a:buNone/>
            </a:pPr>
            <a:r>
              <a:rPr lang="ru-RU" sz="2800" b="1" dirty="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Как проходит </a:t>
            </a:r>
            <a:r>
              <a:rPr lang="ru-RU" sz="2800" b="1" dirty="0" smtClean="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тестирование?</a:t>
            </a:r>
            <a:endParaRPr b="1" dirty="0"/>
          </a:p>
        </p:txBody>
      </p:sp>
      <p:sp>
        <p:nvSpPr>
          <p:cNvPr id="302" name="Google Shape;302;p16"/>
          <p:cNvSpPr txBox="1">
            <a:spLocks noGrp="1"/>
          </p:cNvSpPr>
          <p:nvPr>
            <p:ph type="body" idx="1"/>
          </p:nvPr>
        </p:nvSpPr>
        <p:spPr>
          <a:xfrm>
            <a:off x="325314" y="1844824"/>
            <a:ext cx="8567165" cy="38613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274320" lvl="0" indent="-274320" algn="just" rtl="0">
              <a:spcBef>
                <a:spcPts val="0"/>
              </a:spcBef>
              <a:spcAft>
                <a:spcPts val="0"/>
              </a:spcAft>
              <a:buSzPts val="1870"/>
              <a:buFont typeface="Noto Sans Symbols"/>
              <a:buChar char="✔"/>
            </a:pPr>
            <a:r>
              <a:rPr lang="ru-RU" sz="2200" dirty="0" smtClean="0">
                <a:latin typeface="Arial"/>
                <a:ea typeface="Arial"/>
                <a:cs typeface="Arial"/>
                <a:sym typeface="Arial"/>
              </a:rPr>
              <a:t>Обучающиеся отвечают на вопросы онлайн анкеты:</a:t>
            </a:r>
          </a:p>
          <a:p>
            <a:pPr marL="274320" lvl="0" indent="-274320" algn="just" rtl="0">
              <a:spcBef>
                <a:spcPts val="0"/>
              </a:spcBef>
              <a:spcAft>
                <a:spcPts val="0"/>
              </a:spcAft>
              <a:buSzPts val="1870"/>
              <a:buFont typeface="Noto Sans Symbols"/>
              <a:buChar char="✔"/>
            </a:pPr>
            <a:endParaRPr lang="ru-RU" sz="2200" dirty="0" smtClean="0">
              <a:latin typeface="Arial"/>
              <a:ea typeface="Arial"/>
              <a:cs typeface="Arial"/>
              <a:sym typeface="Arial"/>
            </a:endParaRPr>
          </a:p>
          <a:p>
            <a:pPr marL="0" lvl="0" indent="0" algn="just" rtl="0">
              <a:spcBef>
                <a:spcPts val="0"/>
              </a:spcBef>
              <a:spcAft>
                <a:spcPts val="0"/>
              </a:spcAft>
              <a:buSzPts val="1870"/>
              <a:buNone/>
            </a:pPr>
            <a:r>
              <a:rPr lang="ru-RU" sz="2200" dirty="0" smtClean="0">
                <a:latin typeface="Arial"/>
                <a:ea typeface="Arial"/>
                <a:cs typeface="Arial"/>
                <a:sym typeface="Arial"/>
              </a:rPr>
              <a:t>   - для 7-9-х классов 110 утверждений,</a:t>
            </a:r>
          </a:p>
          <a:p>
            <a:pPr marL="0" lvl="0" indent="0" algn="just" rtl="0">
              <a:spcBef>
                <a:spcPts val="0"/>
              </a:spcBef>
              <a:spcAft>
                <a:spcPts val="0"/>
              </a:spcAft>
              <a:buSzPts val="1870"/>
              <a:buNone/>
            </a:pPr>
            <a:r>
              <a:rPr lang="ru-RU" sz="2200" dirty="0" smtClean="0">
                <a:latin typeface="Arial"/>
                <a:ea typeface="Arial"/>
                <a:cs typeface="Arial"/>
                <a:sym typeface="Arial"/>
              </a:rPr>
              <a:t>   - для 10-11 </a:t>
            </a:r>
            <a:r>
              <a:rPr lang="ru-RU" sz="2200" dirty="0">
                <a:latin typeface="Arial"/>
                <a:ea typeface="Arial"/>
                <a:cs typeface="Arial"/>
                <a:sym typeface="Arial"/>
              </a:rPr>
              <a:t>классов, а также студентов колледжей </a:t>
            </a:r>
            <a:r>
              <a:rPr lang="ru-RU" sz="2200" dirty="0" smtClean="0">
                <a:latin typeface="Arial"/>
                <a:ea typeface="Arial"/>
                <a:cs typeface="Arial"/>
                <a:sym typeface="Arial"/>
              </a:rPr>
              <a:t>140 утверждений.</a:t>
            </a:r>
            <a:endParaRPr dirty="0"/>
          </a:p>
          <a:p>
            <a:pPr marL="274320" lvl="0" indent="-274320" algn="just" rtl="0">
              <a:spcBef>
                <a:spcPts val="1640"/>
              </a:spcBef>
              <a:spcAft>
                <a:spcPts val="0"/>
              </a:spcAft>
              <a:buSzPts val="1870"/>
              <a:buFont typeface="Noto Sans Symbols"/>
              <a:buChar char="✔"/>
            </a:pPr>
            <a:r>
              <a:rPr lang="ru-RU" sz="2200" dirty="0" smtClean="0">
                <a:latin typeface="Arial"/>
                <a:ea typeface="Arial"/>
                <a:cs typeface="Arial"/>
                <a:sym typeface="Arial"/>
              </a:rPr>
              <a:t>при </a:t>
            </a:r>
            <a:r>
              <a:rPr lang="ru-RU" sz="2200" dirty="0">
                <a:latin typeface="Arial"/>
                <a:ea typeface="Arial"/>
                <a:cs typeface="Arial"/>
                <a:sym typeface="Arial"/>
              </a:rPr>
              <a:t>проведении тестирования в качестве наблюдателей допускается присутствие родителей </a:t>
            </a:r>
            <a:r>
              <a:rPr lang="ru-RU" sz="2200" dirty="0" smtClean="0">
                <a:latin typeface="Arial"/>
                <a:ea typeface="Arial"/>
                <a:cs typeface="Arial"/>
                <a:sym typeface="Arial"/>
              </a:rPr>
              <a:t>учеников, </a:t>
            </a:r>
            <a:r>
              <a:rPr lang="ru-RU" sz="2200" dirty="0" smtClean="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но только при согласовании с администрацией образовательного учреждения.</a:t>
            </a:r>
            <a:endParaRPr dirty="0">
              <a:solidFill>
                <a:srgbClr val="FF0000"/>
              </a:solidFill>
            </a:endParaRPr>
          </a:p>
          <a:p>
            <a:pPr marL="274320" lvl="0" indent="-128587" algn="l" rtl="0">
              <a:spcBef>
                <a:spcPts val="1740"/>
              </a:spcBef>
              <a:spcAft>
                <a:spcPts val="0"/>
              </a:spcAft>
              <a:buSzPts val="2295"/>
              <a:buFont typeface="Noto Sans Symbols"/>
              <a:buNone/>
            </a:pPr>
            <a:endParaRPr dirty="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" name="Google Shape;307;p17"/>
          <p:cNvSpPr txBox="1">
            <a:spLocks noGrp="1"/>
          </p:cNvSpPr>
          <p:nvPr>
            <p:ph type="title"/>
          </p:nvPr>
        </p:nvSpPr>
        <p:spPr>
          <a:xfrm>
            <a:off x="467544" y="188640"/>
            <a:ext cx="8229600" cy="7200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 fontScale="90000"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Arial"/>
              <a:buNone/>
            </a:pPr>
            <a:r>
              <a:rPr lang="ru-RU" sz="2800" b="1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Правила нахождения родителей на тестировании</a:t>
            </a:r>
            <a:endParaRPr b="1"/>
          </a:p>
        </p:txBody>
      </p:sp>
      <p:sp>
        <p:nvSpPr>
          <p:cNvPr id="308" name="Google Shape;308;p17"/>
          <p:cNvSpPr txBox="1">
            <a:spLocks noGrp="1"/>
          </p:cNvSpPr>
          <p:nvPr>
            <p:ph type="body" idx="1"/>
          </p:nvPr>
        </p:nvSpPr>
        <p:spPr>
          <a:xfrm>
            <a:off x="251520" y="1412776"/>
            <a:ext cx="8712968" cy="49685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274320" lvl="0" indent="-274320" algn="just" rtl="0">
              <a:spcBef>
                <a:spcPts val="0"/>
              </a:spcBef>
              <a:spcAft>
                <a:spcPts val="0"/>
              </a:spcAft>
              <a:buSzPts val="1870"/>
              <a:buNone/>
            </a:pPr>
            <a:r>
              <a:rPr lang="ru-RU" sz="2200" dirty="0">
                <a:latin typeface="Arial"/>
                <a:ea typeface="Arial"/>
                <a:cs typeface="Arial"/>
                <a:sym typeface="Arial"/>
              </a:rPr>
              <a:t>    Наблюдающие за процедурой родители или иные законные представители учащихся обязаны выполнять следующие правила поведения:</a:t>
            </a:r>
            <a:endParaRPr dirty="0"/>
          </a:p>
          <a:p>
            <a:pPr marL="274320" lvl="0" indent="-274320" algn="just" rtl="0">
              <a:spcBef>
                <a:spcPts val="1640"/>
              </a:spcBef>
              <a:spcAft>
                <a:spcPts val="0"/>
              </a:spcAft>
              <a:buSzPts val="1870"/>
              <a:buChar char="⚫"/>
            </a:pPr>
            <a:r>
              <a:rPr lang="ru-RU" sz="22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ru-RU" sz="2200" b="1" dirty="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быть «незаметными»</a:t>
            </a:r>
            <a:r>
              <a:rPr lang="ru-RU" sz="2200" dirty="0">
                <a:latin typeface="Arial"/>
                <a:ea typeface="Arial"/>
                <a:cs typeface="Arial"/>
                <a:sym typeface="Arial"/>
              </a:rPr>
              <a:t>: вести себя тихо, не отвлекать учащихся, не задавать им вопросов, не </a:t>
            </a:r>
            <a:r>
              <a:rPr lang="ru-RU" sz="2200" dirty="0" smtClean="0">
                <a:latin typeface="Arial"/>
                <a:ea typeface="Arial"/>
                <a:cs typeface="Arial"/>
                <a:sym typeface="Arial"/>
              </a:rPr>
              <a:t>подсказывать,</a:t>
            </a:r>
            <a:endParaRPr dirty="0"/>
          </a:p>
          <a:p>
            <a:pPr marL="274320" lvl="0" indent="-274320" algn="just" rtl="0">
              <a:spcBef>
                <a:spcPts val="1640"/>
              </a:spcBef>
              <a:spcAft>
                <a:spcPts val="0"/>
              </a:spcAft>
              <a:buSzPts val="1870"/>
              <a:buChar char="⚫"/>
            </a:pPr>
            <a:r>
              <a:rPr lang="ru-RU" sz="2200" dirty="0">
                <a:latin typeface="Arial"/>
                <a:ea typeface="Arial"/>
                <a:cs typeface="Arial"/>
                <a:sym typeface="Arial"/>
              </a:rPr>
              <a:t>поддерживать обстановку </a:t>
            </a:r>
            <a:r>
              <a:rPr lang="ru-RU" sz="2200" b="1" dirty="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честности и открытости</a:t>
            </a:r>
            <a:r>
              <a:rPr lang="ru-RU" sz="2200" dirty="0">
                <a:latin typeface="Arial"/>
                <a:ea typeface="Arial"/>
                <a:cs typeface="Arial"/>
                <a:sym typeface="Arial"/>
              </a:rPr>
              <a:t>: не смотреть на то, как респонденты отвечают на задания </a:t>
            </a:r>
            <a:r>
              <a:rPr lang="ru-RU" sz="2200" dirty="0" smtClean="0">
                <a:latin typeface="Arial"/>
                <a:ea typeface="Arial"/>
                <a:cs typeface="Arial"/>
                <a:sym typeface="Arial"/>
              </a:rPr>
              <a:t>теста,</a:t>
            </a:r>
            <a:endParaRPr dirty="0"/>
          </a:p>
          <a:p>
            <a:pPr marL="274320" lvl="0" indent="-274320" algn="just" rtl="0">
              <a:spcBef>
                <a:spcPts val="1640"/>
              </a:spcBef>
              <a:spcAft>
                <a:spcPts val="0"/>
              </a:spcAft>
              <a:buSzPts val="1870"/>
              <a:buChar char="⚫"/>
            </a:pPr>
            <a:r>
              <a:rPr lang="ru-RU" sz="2200" dirty="0">
                <a:latin typeface="Arial"/>
                <a:ea typeface="Arial"/>
                <a:cs typeface="Arial"/>
                <a:sym typeface="Arial"/>
              </a:rPr>
              <a:t>рекомендуется </a:t>
            </a:r>
            <a:r>
              <a:rPr lang="ru-RU" sz="2200" b="1" dirty="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наблюдать со стороны</a:t>
            </a:r>
            <a:r>
              <a:rPr lang="ru-RU" sz="2200" dirty="0">
                <a:latin typeface="Arial"/>
                <a:ea typeface="Arial"/>
                <a:cs typeface="Arial"/>
                <a:sym typeface="Arial"/>
              </a:rPr>
              <a:t>, ходить по помещению где проходит тестирование является </a:t>
            </a:r>
            <a:r>
              <a:rPr lang="ru-RU" sz="2200" dirty="0" smtClean="0">
                <a:latin typeface="Arial"/>
                <a:ea typeface="Arial"/>
                <a:cs typeface="Arial"/>
                <a:sym typeface="Arial"/>
              </a:rPr>
              <a:t>нежелательным.</a:t>
            </a:r>
            <a:endParaRPr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3" name="Google Shape;313;p18"/>
          <p:cNvSpPr txBox="1">
            <a:spLocks noGrp="1"/>
          </p:cNvSpPr>
          <p:nvPr>
            <p:ph type="title"/>
          </p:nvPr>
        </p:nvSpPr>
        <p:spPr>
          <a:xfrm>
            <a:off x="179512" y="332656"/>
            <a:ext cx="8784976" cy="6480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 fontScale="90000"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520"/>
              <a:buFont typeface="Arial"/>
              <a:buNone/>
            </a:pPr>
            <a:r>
              <a:rPr lang="ru-RU" sz="2520" b="1" dirty="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Что </a:t>
            </a:r>
            <a:r>
              <a:rPr lang="ru-RU" sz="2520" b="1" dirty="0" smtClean="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может получить </a:t>
            </a:r>
            <a:r>
              <a:rPr lang="ru-RU" sz="2520" b="1" dirty="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участник социально-психологического </a:t>
            </a:r>
            <a:r>
              <a:rPr lang="ru-RU" sz="2520" b="1" dirty="0" smtClean="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тестирования?</a:t>
            </a:r>
            <a:endParaRPr sz="2520" b="1" dirty="0">
              <a:solidFill>
                <a:schemeClr val="accen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4" name="Google Shape;314;p18"/>
          <p:cNvSpPr txBox="1">
            <a:spLocks noGrp="1"/>
          </p:cNvSpPr>
          <p:nvPr>
            <p:ph type="body" idx="1"/>
          </p:nvPr>
        </p:nvSpPr>
        <p:spPr>
          <a:xfrm>
            <a:off x="179512" y="2136640"/>
            <a:ext cx="8568952" cy="34992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274320" indent="-274320" algn="just">
              <a:spcBef>
                <a:spcPts val="0"/>
              </a:spcBef>
              <a:buSzPts val="1870"/>
              <a:buFont typeface="Noto Sans Symbols"/>
              <a:buChar char="✔"/>
            </a:pPr>
            <a:r>
              <a:rPr lang="ru-RU" sz="2200" dirty="0">
                <a:latin typeface="Arial"/>
                <a:ea typeface="Arial"/>
                <a:cs typeface="Arial"/>
                <a:sym typeface="Arial"/>
              </a:rPr>
              <a:t>Возможность индивидуального обращения к психологу, проводившему тестирование, для </a:t>
            </a:r>
            <a:r>
              <a:rPr lang="ru-RU" sz="2200" dirty="0" smtClean="0">
                <a:latin typeface="Arial"/>
                <a:ea typeface="Arial"/>
                <a:cs typeface="Arial"/>
                <a:sym typeface="Arial"/>
              </a:rPr>
              <a:t>получения </a:t>
            </a:r>
            <a:r>
              <a:rPr lang="ru-RU" sz="2200" dirty="0">
                <a:latin typeface="Arial"/>
                <a:ea typeface="Arial"/>
                <a:cs typeface="Arial"/>
                <a:sym typeface="Arial"/>
              </a:rPr>
              <a:t>более подробных результатов тестирования</a:t>
            </a:r>
            <a:r>
              <a:rPr lang="ru-RU" sz="2200" dirty="0" smtClean="0">
                <a:latin typeface="Arial"/>
                <a:ea typeface="Arial"/>
                <a:cs typeface="Arial"/>
                <a:sym typeface="Arial"/>
              </a:rPr>
              <a:t>.</a:t>
            </a:r>
          </a:p>
          <a:p>
            <a:pPr marL="274320" indent="-274320" algn="just">
              <a:spcBef>
                <a:spcPts val="0"/>
              </a:spcBef>
              <a:buSzPts val="1870"/>
              <a:buFont typeface="Noto Sans Symbols"/>
              <a:buChar char="✔"/>
            </a:pPr>
            <a:endParaRPr lang="ru-RU" sz="2400" dirty="0"/>
          </a:p>
          <a:p>
            <a:pPr marL="274320" lvl="0" indent="-274320" algn="just" rtl="0">
              <a:spcBef>
                <a:spcPts val="0"/>
              </a:spcBef>
              <a:spcAft>
                <a:spcPts val="0"/>
              </a:spcAft>
              <a:buSzPts val="1870"/>
              <a:buFont typeface="Noto Sans Symbols"/>
              <a:buChar char="✔"/>
            </a:pPr>
            <a:r>
              <a:rPr lang="ru-RU" sz="2200" dirty="0" smtClean="0">
                <a:latin typeface="Arial"/>
                <a:ea typeface="Arial"/>
                <a:cs typeface="Arial"/>
                <a:sym typeface="Arial"/>
              </a:rPr>
              <a:t>Краткую </a:t>
            </a:r>
            <a:r>
              <a:rPr lang="ru-RU" sz="2200" dirty="0">
                <a:latin typeface="Arial"/>
                <a:ea typeface="Arial"/>
                <a:cs typeface="Arial"/>
                <a:sym typeface="Arial"/>
              </a:rPr>
              <a:t>характеристику актуального уровня развития психологической устойчивости;</a:t>
            </a:r>
            <a:endParaRPr sz="2200" dirty="0">
              <a:latin typeface="Arial"/>
              <a:ea typeface="Arial"/>
              <a:cs typeface="Arial"/>
              <a:sym typeface="Arial"/>
            </a:endParaRPr>
          </a:p>
          <a:p>
            <a:pPr marL="274320" lvl="0" indent="-274320" algn="just" rtl="0">
              <a:spcBef>
                <a:spcPts val="2240"/>
              </a:spcBef>
              <a:spcAft>
                <a:spcPts val="0"/>
              </a:spcAft>
              <a:buSzPts val="1870"/>
              <a:buFont typeface="Noto Sans Symbols"/>
              <a:buChar char="✔"/>
            </a:pPr>
            <a:r>
              <a:rPr lang="ru-RU" sz="2200" dirty="0">
                <a:latin typeface="Arial"/>
                <a:ea typeface="Arial"/>
                <a:cs typeface="Arial"/>
                <a:sym typeface="Arial"/>
              </a:rPr>
              <a:t>Рекомендации в каком направлении </a:t>
            </a:r>
            <a:r>
              <a:rPr lang="ru-RU" sz="2200" dirty="0" smtClean="0">
                <a:latin typeface="Arial"/>
                <a:ea typeface="Arial"/>
                <a:cs typeface="Arial"/>
                <a:sym typeface="Arial"/>
              </a:rPr>
              <a:t>нужно развивать </a:t>
            </a:r>
            <a:r>
              <a:rPr lang="ru-RU" sz="2200" dirty="0">
                <a:latin typeface="Arial"/>
                <a:ea typeface="Arial"/>
                <a:cs typeface="Arial"/>
                <a:sym typeface="Arial"/>
              </a:rPr>
              <a:t>свою психологическую устойчивость</a:t>
            </a:r>
            <a:r>
              <a:rPr lang="ru-RU" sz="2200" dirty="0" smtClean="0">
                <a:latin typeface="Arial"/>
                <a:ea typeface="Arial"/>
                <a:cs typeface="Arial"/>
                <a:sym typeface="Arial"/>
              </a:rPr>
              <a:t>;</a:t>
            </a:r>
            <a:endParaRPr sz="2200" dirty="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3" name="Google Shape;313;p18"/>
          <p:cNvSpPr txBox="1">
            <a:spLocks noGrp="1"/>
          </p:cNvSpPr>
          <p:nvPr>
            <p:ph type="title"/>
          </p:nvPr>
        </p:nvSpPr>
        <p:spPr>
          <a:xfrm>
            <a:off x="179512" y="332656"/>
            <a:ext cx="8784976" cy="6480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520"/>
              <a:buFont typeface="Arial"/>
              <a:buNone/>
            </a:pPr>
            <a:r>
              <a:rPr lang="ru-RU" sz="2520" b="1" dirty="0" smtClean="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ВАЖНО!</a:t>
            </a:r>
            <a:endParaRPr sz="2520" b="1" dirty="0">
              <a:solidFill>
                <a:schemeClr val="accen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4" name="Google Shape;314;p18"/>
          <p:cNvSpPr txBox="1">
            <a:spLocks noGrp="1"/>
          </p:cNvSpPr>
          <p:nvPr>
            <p:ph type="body" idx="1"/>
          </p:nvPr>
        </p:nvSpPr>
        <p:spPr>
          <a:xfrm>
            <a:off x="179512" y="2136640"/>
            <a:ext cx="8568952" cy="34992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just">
              <a:spcBef>
                <a:spcPts val="0"/>
              </a:spcBef>
              <a:buSzPts val="2295"/>
              <a:buNone/>
            </a:pPr>
            <a:r>
              <a:rPr lang="ru-RU" sz="2400" b="1" dirty="0">
                <a:latin typeface="Arial"/>
                <a:ea typeface="Arial"/>
                <a:cs typeface="Arial"/>
                <a:sym typeface="Arial"/>
              </a:rPr>
              <a:t> Тестирование проводится при наличии информированного согласия в письменной форме одного из родителей (законного представителя) обучающихся.</a:t>
            </a:r>
          </a:p>
          <a:p>
            <a:pPr marL="0" lvl="0" indent="0" algn="just">
              <a:spcBef>
                <a:spcPts val="1740"/>
              </a:spcBef>
              <a:buSzPts val="2295"/>
              <a:buNone/>
            </a:pPr>
            <a:r>
              <a:rPr lang="ru-RU" sz="2400" dirty="0">
                <a:latin typeface="Arial"/>
                <a:ea typeface="Arial"/>
                <a:cs typeface="Arial"/>
                <a:sym typeface="Arial"/>
              </a:rPr>
              <a:t>	Согласие </a:t>
            </a:r>
            <a:r>
              <a:rPr lang="ru-RU" sz="2400" dirty="0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</a:rPr>
              <a:t>фиксирует разрешение </a:t>
            </a:r>
            <a:r>
              <a:rPr lang="ru-RU" sz="2400" dirty="0">
                <a:latin typeface="Arial"/>
                <a:ea typeface="Arial"/>
                <a:cs typeface="Arial"/>
                <a:sym typeface="Arial"/>
              </a:rPr>
              <a:t>Вашему ребенку участвовать в тестировании, подтверждает Вашу </a:t>
            </a:r>
            <a:r>
              <a:rPr lang="ru-RU" sz="2400" dirty="0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</a:rPr>
              <a:t>осведомленность о цели</a:t>
            </a:r>
            <a:r>
              <a:rPr lang="ru-RU" sz="2400" dirty="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ru-RU" sz="2400" dirty="0">
                <a:latin typeface="Arial"/>
                <a:ea typeface="Arial"/>
                <a:cs typeface="Arial"/>
                <a:sym typeface="Arial"/>
              </a:rPr>
              <a:t>тестирования, его длительности и возможных результатах.</a:t>
            </a:r>
            <a:endParaRPr sz="2200" dirty="0"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8594735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13;p18"/>
          <p:cNvSpPr txBox="1">
            <a:spLocks/>
          </p:cNvSpPr>
          <p:nvPr/>
        </p:nvSpPr>
        <p:spPr>
          <a:xfrm>
            <a:off x="293812" y="261117"/>
            <a:ext cx="8784976" cy="6480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 fontScale="975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A9798"/>
              </a:buClr>
              <a:buSzPts val="3300"/>
              <a:buFont typeface="Georgia"/>
              <a:buNone/>
              <a:defRPr sz="3300" b="0" i="0" u="none" strike="noStrike" cap="none">
                <a:solidFill>
                  <a:srgbClr val="7A9798"/>
                </a:solidFill>
                <a:latin typeface="Georgia"/>
                <a:ea typeface="Georgia"/>
                <a:cs typeface="Georgia"/>
                <a:sym typeface="Georgia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buClr>
                <a:schemeClr val="accent1"/>
              </a:buClr>
              <a:buSzPts val="2520"/>
              <a:buFont typeface="Arial"/>
              <a:buNone/>
            </a:pPr>
            <a:r>
              <a:rPr lang="ru-RU" sz="2520" b="1" dirty="0" smtClean="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Контактная информация!</a:t>
            </a:r>
            <a:endParaRPr lang="ru-RU" sz="2520" b="1" dirty="0">
              <a:solidFill>
                <a:schemeClr val="accen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" name="Title 4"/>
          <p:cNvSpPr txBox="1">
            <a:spLocks/>
          </p:cNvSpPr>
          <p:nvPr/>
        </p:nvSpPr>
        <p:spPr>
          <a:xfrm>
            <a:off x="3622431" y="4429442"/>
            <a:ext cx="4990978" cy="1962566"/>
          </a:xfrm>
          <a:prstGeom prst="rect">
            <a:avLst/>
          </a:prstGeom>
        </p:spPr>
        <p:txBody>
          <a:bodyPr/>
          <a:lstStyle/>
          <a:p>
            <a:pPr algn="ctr">
              <a:defRPr/>
            </a:pPr>
            <a:r>
              <a:rPr lang="ru-RU" altLang="ru-RU" sz="1200" b="1" dirty="0">
                <a:solidFill>
                  <a:schemeClr val="accent3">
                    <a:lumMod val="50000"/>
                  </a:schemeClr>
                </a:solidFill>
                <a:latin typeface="Liberation Serif" panose="02020603050405020304" pitchFamily="18" charset="0"/>
                <a:ea typeface="+mj-ea"/>
                <a:cs typeface="Arial" pitchFamily="34" charset="0"/>
              </a:rPr>
              <a:t>ГБУ СО Центр </a:t>
            </a:r>
            <a:r>
              <a:rPr lang="ru-RU" altLang="ru-RU" sz="1200" b="1" dirty="0" smtClean="0">
                <a:solidFill>
                  <a:schemeClr val="accent3">
                    <a:lumMod val="50000"/>
                  </a:schemeClr>
                </a:solidFill>
                <a:latin typeface="Liberation Serif" panose="02020603050405020304" pitchFamily="18" charset="0"/>
                <a:ea typeface="+mj-ea"/>
                <a:cs typeface="Arial" pitchFamily="34" charset="0"/>
              </a:rPr>
              <a:t>психолого-педагогической,</a:t>
            </a:r>
          </a:p>
          <a:p>
            <a:pPr algn="ctr">
              <a:defRPr/>
            </a:pPr>
            <a:r>
              <a:rPr lang="ru-RU" altLang="ru-RU" sz="1200" b="1" dirty="0" smtClean="0">
                <a:solidFill>
                  <a:schemeClr val="accent3">
                    <a:lumMod val="50000"/>
                  </a:schemeClr>
                </a:solidFill>
                <a:latin typeface="Liberation Serif" panose="02020603050405020304" pitchFamily="18" charset="0"/>
                <a:ea typeface="+mj-ea"/>
                <a:cs typeface="Arial" pitchFamily="34" charset="0"/>
              </a:rPr>
              <a:t>медицинской </a:t>
            </a:r>
            <a:r>
              <a:rPr lang="ru-RU" altLang="ru-RU" sz="1200" b="1" dirty="0">
                <a:solidFill>
                  <a:schemeClr val="accent3">
                    <a:lumMod val="50000"/>
                  </a:schemeClr>
                </a:solidFill>
                <a:latin typeface="Liberation Serif" panose="02020603050405020304" pitchFamily="18" charset="0"/>
                <a:ea typeface="+mj-ea"/>
                <a:cs typeface="Arial" pitchFamily="34" charset="0"/>
              </a:rPr>
              <a:t>и социальной помощи «</a:t>
            </a:r>
            <a:r>
              <a:rPr lang="ru-RU" altLang="ru-RU" sz="1200" b="1" dirty="0" smtClean="0">
                <a:solidFill>
                  <a:schemeClr val="accent3">
                    <a:lumMod val="50000"/>
                  </a:schemeClr>
                </a:solidFill>
                <a:latin typeface="Liberation Serif" panose="02020603050405020304" pitchFamily="18" charset="0"/>
                <a:ea typeface="+mj-ea"/>
                <a:cs typeface="Arial" pitchFamily="34" charset="0"/>
              </a:rPr>
              <a:t>Ладо»</a:t>
            </a:r>
          </a:p>
          <a:p>
            <a:pPr marL="82550" indent="-82550" algn="ctr">
              <a:buNone/>
            </a:pPr>
            <a:r>
              <a:rPr lang="ru-RU" sz="1200" b="1" dirty="0">
                <a:solidFill>
                  <a:schemeClr val="accent1">
                    <a:lumMod val="75000"/>
                  </a:schemeClr>
                </a:solidFill>
                <a:latin typeface="Liberation Serif" panose="02020603050405020304" pitchFamily="18" charset="0"/>
                <a:cs typeface="Times New Roman" pitchFamily="18" charset="0"/>
              </a:rPr>
              <a:t>Вы можете обратиться</a:t>
            </a:r>
          </a:p>
          <a:p>
            <a:pPr marL="82550" indent="-82550" algn="ctr">
              <a:buNone/>
            </a:pPr>
            <a:r>
              <a:rPr lang="ru-RU" sz="1200" b="1" dirty="0">
                <a:solidFill>
                  <a:schemeClr val="accent1">
                    <a:lumMod val="75000"/>
                  </a:schemeClr>
                </a:solidFill>
                <a:latin typeface="Liberation Serif" panose="02020603050405020304" pitchFamily="18" charset="0"/>
                <a:cs typeface="Times New Roman" pitchFamily="18" charset="0"/>
              </a:rPr>
              <a:t>по адресу - г. Екатеринбург </a:t>
            </a:r>
          </a:p>
          <a:p>
            <a:pPr marL="82550" indent="-82550" algn="ctr">
              <a:buNone/>
            </a:pPr>
            <a:r>
              <a:rPr lang="ru-RU" sz="1200" b="1" dirty="0">
                <a:solidFill>
                  <a:schemeClr val="accent1">
                    <a:lumMod val="75000"/>
                  </a:schemeClr>
                </a:solidFill>
                <a:latin typeface="Liberation Serif" panose="02020603050405020304" pitchFamily="18" charset="0"/>
                <a:cs typeface="Times New Roman" pitchFamily="18" charset="0"/>
              </a:rPr>
              <a:t>ул. Машиностроителей, 8</a:t>
            </a:r>
          </a:p>
          <a:p>
            <a:pPr marL="82550" indent="-82550" algn="ctr">
              <a:buNone/>
            </a:pPr>
            <a:r>
              <a:rPr lang="ru-RU" sz="1200" b="1" dirty="0" smtClean="0">
                <a:solidFill>
                  <a:schemeClr val="accent1">
                    <a:lumMod val="75000"/>
                  </a:schemeClr>
                </a:solidFill>
                <a:latin typeface="Liberation Serif" panose="02020603050405020304" pitchFamily="18" charset="0"/>
                <a:cs typeface="Times New Roman" pitchFamily="18" charset="0"/>
              </a:rPr>
              <a:t>Телефон: 8 </a:t>
            </a:r>
            <a:r>
              <a:rPr lang="ru-RU" sz="1200" b="1" dirty="0">
                <a:solidFill>
                  <a:schemeClr val="accent1">
                    <a:lumMod val="75000"/>
                  </a:schemeClr>
                </a:solidFill>
                <a:latin typeface="Liberation Serif" panose="02020603050405020304" pitchFamily="18" charset="0"/>
                <a:cs typeface="Times New Roman" pitchFamily="18" charset="0"/>
              </a:rPr>
              <a:t>(343) </a:t>
            </a:r>
            <a:r>
              <a:rPr lang="ru-RU" sz="1200" b="1" dirty="0" smtClean="0">
                <a:solidFill>
                  <a:schemeClr val="accent1">
                    <a:lumMod val="75000"/>
                  </a:schemeClr>
                </a:solidFill>
                <a:latin typeface="Liberation Serif" panose="02020603050405020304" pitchFamily="18" charset="0"/>
                <a:cs typeface="Times New Roman" pitchFamily="18" charset="0"/>
              </a:rPr>
              <a:t>338-77-48, 8 </a:t>
            </a:r>
            <a:r>
              <a:rPr lang="ru-RU" sz="1200" b="1" dirty="0">
                <a:solidFill>
                  <a:schemeClr val="accent1">
                    <a:lumMod val="75000"/>
                  </a:schemeClr>
                </a:solidFill>
                <a:latin typeface="Liberation Serif" panose="02020603050405020304" pitchFamily="18" charset="0"/>
                <a:cs typeface="Times New Roman" pitchFamily="18" charset="0"/>
              </a:rPr>
              <a:t>(</a:t>
            </a:r>
            <a:r>
              <a:rPr lang="ru-RU" sz="1200" b="1" dirty="0" smtClean="0">
                <a:solidFill>
                  <a:schemeClr val="accent1">
                    <a:lumMod val="75000"/>
                  </a:schemeClr>
                </a:solidFill>
                <a:latin typeface="Liberation Serif" panose="02020603050405020304" pitchFamily="18" charset="0"/>
                <a:cs typeface="Times New Roman" pitchFamily="18" charset="0"/>
              </a:rPr>
              <a:t>922) 100-58-82</a:t>
            </a:r>
            <a:endParaRPr lang="ru-RU" sz="1200" b="1" dirty="0">
              <a:solidFill>
                <a:schemeClr val="accent1">
                  <a:lumMod val="75000"/>
                </a:schemeClr>
              </a:solidFill>
              <a:latin typeface="Liberation Serif" panose="02020603050405020304" pitchFamily="18" charset="0"/>
              <a:cs typeface="Times New Roman" pitchFamily="18" charset="0"/>
            </a:endParaRPr>
          </a:p>
          <a:p>
            <a:pPr marL="82550" indent="-82550" algn="ctr">
              <a:buNone/>
            </a:pPr>
            <a:r>
              <a:rPr lang="ru-RU" sz="1200" b="1" dirty="0">
                <a:solidFill>
                  <a:schemeClr val="accent1">
                    <a:lumMod val="75000"/>
                  </a:schemeClr>
                </a:solidFill>
                <a:latin typeface="Liberation Serif" panose="02020603050405020304" pitchFamily="18" charset="0"/>
                <a:cs typeface="Times New Roman" pitchFamily="18" charset="0"/>
              </a:rPr>
              <a:t>Электронный адрес:  </a:t>
            </a:r>
          </a:p>
          <a:p>
            <a:pPr marL="82550" indent="-82550" algn="ctr">
              <a:buNone/>
            </a:pPr>
            <a:r>
              <a:rPr lang="en-US" sz="1200" b="1" u="sng" dirty="0" err="1">
                <a:solidFill>
                  <a:srgbClr val="FF0066"/>
                </a:solidFill>
                <a:latin typeface="Georgia" panose="02040502050405020303" pitchFamily="18" charset="0"/>
                <a:cs typeface="Times New Roman" pitchFamily="18" charset="0"/>
              </a:rPr>
              <a:t>lado</a:t>
            </a:r>
            <a:r>
              <a:rPr lang="en-US" sz="1200" b="1" u="sng" dirty="0">
                <a:solidFill>
                  <a:srgbClr val="FF0066"/>
                </a:solidFill>
                <a:latin typeface="Georgia" panose="02040502050405020303" pitchFamily="18" charset="0"/>
                <a:cs typeface="Times New Roman" pitchFamily="18" charset="0"/>
              </a:rPr>
              <a:t>-monitoring</a:t>
            </a:r>
            <a:r>
              <a:rPr lang="ru-RU" sz="1200" b="1" u="sng" dirty="0">
                <a:solidFill>
                  <a:srgbClr val="FF0066"/>
                </a:solidFill>
                <a:latin typeface="Georgia" panose="02040502050405020303" pitchFamily="18" charset="0"/>
                <a:cs typeface="Times New Roman" pitchFamily="18" charset="0"/>
              </a:rPr>
              <a:t>@mail.ru     </a:t>
            </a:r>
          </a:p>
          <a:p>
            <a:pPr marL="82550" indent="-82550" algn="ctr">
              <a:buNone/>
            </a:pPr>
            <a:r>
              <a:rPr lang="ru-RU" sz="1200" b="1" dirty="0">
                <a:solidFill>
                  <a:schemeClr val="accent1">
                    <a:lumMod val="75000"/>
                  </a:schemeClr>
                </a:solidFill>
                <a:latin typeface="Liberation Serif" panose="02020603050405020304" pitchFamily="18" charset="0"/>
                <a:cs typeface="Times New Roman" pitchFamily="18" charset="0"/>
              </a:rPr>
              <a:t>Информация на сайте:   </a:t>
            </a:r>
          </a:p>
          <a:p>
            <a:pPr marL="82550" indent="-82550" algn="ctr">
              <a:buNone/>
            </a:pPr>
            <a:r>
              <a:rPr lang="ru-RU" sz="1200" b="1" dirty="0" smtClean="0">
                <a:solidFill>
                  <a:schemeClr val="accent1">
                    <a:lumMod val="75000"/>
                  </a:schemeClr>
                </a:solidFill>
                <a:latin typeface="Liberation Serif" panose="02020603050405020304" pitchFamily="18" charset="0"/>
                <a:cs typeface="Times New Roman" pitchFamily="18" charset="0"/>
                <a:hlinkClick r:id="rId3"/>
              </a:rPr>
              <a:t>http://centerlado.ru/</a:t>
            </a:r>
            <a:r>
              <a:rPr lang="ru-RU" sz="1200" b="1" dirty="0" smtClean="0">
                <a:solidFill>
                  <a:schemeClr val="accent1">
                    <a:lumMod val="75000"/>
                  </a:schemeClr>
                </a:solidFill>
                <a:latin typeface="Liberation Serif" panose="02020603050405020304" pitchFamily="18" charset="0"/>
                <a:cs typeface="Times New Roman" pitchFamily="18" charset="0"/>
              </a:rPr>
              <a:t> </a:t>
            </a:r>
            <a:endParaRPr lang="ru-RU" sz="1200" b="1" dirty="0">
              <a:solidFill>
                <a:schemeClr val="accent1">
                  <a:lumMod val="75000"/>
                </a:schemeClr>
              </a:solidFill>
              <a:latin typeface="Liberation Serif" panose="02020603050405020304" pitchFamily="18" charset="0"/>
              <a:cs typeface="Times New Roman" pitchFamily="18" charset="0"/>
            </a:endParaRPr>
          </a:p>
          <a:p>
            <a:pPr algn="ctr">
              <a:defRPr/>
            </a:pPr>
            <a:endParaRPr lang="en-US" altLang="ru-RU" sz="1200" b="1" dirty="0">
              <a:solidFill>
                <a:schemeClr val="accent3">
                  <a:lumMod val="50000"/>
                </a:schemeClr>
              </a:solidFill>
              <a:latin typeface="Liberation Serif" panose="02020603050405020304" pitchFamily="18" charset="0"/>
              <a:ea typeface="+mj-ea"/>
              <a:cs typeface="+mj-cs"/>
            </a:endParaRPr>
          </a:p>
        </p:txBody>
      </p:sp>
      <p:sp>
        <p:nvSpPr>
          <p:cNvPr id="5" name="Content Placeholder 5"/>
          <p:cNvSpPr txBox="1">
            <a:spLocks/>
          </p:cNvSpPr>
          <p:nvPr/>
        </p:nvSpPr>
        <p:spPr>
          <a:xfrm>
            <a:off x="3036277" y="3635718"/>
            <a:ext cx="4160425" cy="3222282"/>
          </a:xfrm>
          <a:prstGeom prst="rect">
            <a:avLst/>
          </a:prstGeom>
        </p:spPr>
        <p:txBody>
          <a:bodyPr/>
          <a:lstStyle/>
          <a:p>
            <a:pPr marL="342900" indent="-341313">
              <a:lnSpc>
                <a:spcPct val="80000"/>
              </a:lnSpc>
              <a:spcBef>
                <a:spcPts val="1000"/>
              </a:spcBef>
              <a:buFont typeface="Arial" pitchFamily="34" charset="0"/>
              <a:buNone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/>
            </a:pPr>
            <a:r>
              <a:rPr lang="en-US" altLang="ru-RU" sz="900" b="1" dirty="0">
                <a:latin typeface="+mn-lt"/>
              </a:rPr>
              <a:t> </a:t>
            </a:r>
            <a:endParaRPr lang="en-US" altLang="ru-RU" sz="900" b="1" dirty="0">
              <a:solidFill>
                <a:srgbClr val="000099"/>
              </a:solidFill>
              <a:latin typeface="Corbel" pitchFamily="34" charset="0"/>
            </a:endParaRPr>
          </a:p>
          <a:p>
            <a:pPr marL="342900" indent="-341313">
              <a:lnSpc>
                <a:spcPct val="80000"/>
              </a:lnSpc>
              <a:spcBef>
                <a:spcPts val="1000"/>
              </a:spcBef>
              <a:buFont typeface="Arial" pitchFamily="34" charset="0"/>
              <a:buNone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/>
            </a:pPr>
            <a:r>
              <a:rPr lang="en-US" altLang="ru-RU" sz="1300" dirty="0">
                <a:solidFill>
                  <a:srgbClr val="000099"/>
                </a:solidFill>
                <a:cs typeface="Arial" pitchFamily="34" charset="0"/>
              </a:rPr>
              <a:t> </a:t>
            </a:r>
            <a:endParaRPr lang="ru-RU" sz="2000" b="1" dirty="0">
              <a:solidFill>
                <a:srgbClr val="0070C0"/>
              </a:solidFill>
            </a:endParaRPr>
          </a:p>
          <a:p>
            <a:pPr>
              <a:defRPr/>
            </a:pPr>
            <a:endParaRPr lang="ru-RU" sz="2400" dirty="0"/>
          </a:p>
        </p:txBody>
      </p:sp>
      <p:pic>
        <p:nvPicPr>
          <p:cNvPr id="6" name="Picture 2" descr="C:\Users\Домашний\Desktop\logo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836819" y="4743264"/>
            <a:ext cx="1402885" cy="15067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xtBox 6"/>
          <p:cNvSpPr txBox="1"/>
          <p:nvPr/>
        </p:nvSpPr>
        <p:spPr>
          <a:xfrm>
            <a:off x="3771900" y="1616887"/>
            <a:ext cx="4967654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dirty="0" smtClean="0"/>
              <a:t>       </a:t>
            </a:r>
            <a:r>
              <a:rPr lang="ru-RU" sz="1200" dirty="0" smtClean="0">
                <a:solidFill>
                  <a:srgbClr val="C00000"/>
                </a:solidFill>
              </a:rPr>
              <a:t>По всем интересующим Вас вопросам связанным с поведением социально-психологического тестирования в МАОУ СОШ № 125 можно обращаться </a:t>
            </a:r>
            <a:r>
              <a:rPr lang="ru-RU" sz="1200" dirty="0">
                <a:solidFill>
                  <a:srgbClr val="C00000"/>
                </a:solidFill>
              </a:rPr>
              <a:t>к</a:t>
            </a:r>
            <a:r>
              <a:rPr lang="ru-RU" sz="1200" dirty="0" smtClean="0">
                <a:solidFill>
                  <a:srgbClr val="C00000"/>
                </a:solidFill>
              </a:rPr>
              <a:t> педагогу-психологу</a:t>
            </a:r>
            <a:r>
              <a:rPr lang="ru-RU" sz="1200" dirty="0" smtClean="0"/>
              <a:t> </a:t>
            </a:r>
            <a:r>
              <a:rPr lang="ru-RU" sz="1200" b="1" dirty="0" smtClean="0"/>
              <a:t>Ворошилова Полина Георгиевна </a:t>
            </a:r>
          </a:p>
          <a:p>
            <a:pPr algn="ctr"/>
            <a:r>
              <a:rPr lang="ru-RU" sz="1200" b="1" dirty="0" smtClean="0">
                <a:solidFill>
                  <a:srgbClr val="0070C0"/>
                </a:solidFill>
                <a:hlinkClick r:id="rId5"/>
              </a:rPr>
              <a:t>Тел.: </a:t>
            </a:r>
            <a:r>
              <a:rPr lang="ru-RU" sz="1200" dirty="0"/>
              <a:t>341-15-07</a:t>
            </a:r>
            <a:endParaRPr lang="ru-RU" sz="1200" b="1" dirty="0">
              <a:hlinkClick r:id="rId5"/>
            </a:endParaRPr>
          </a:p>
          <a:p>
            <a:pPr algn="ctr"/>
            <a:r>
              <a:rPr lang="ru-RU" sz="1200" b="1" dirty="0">
                <a:solidFill>
                  <a:schemeClr val="accent1">
                    <a:lumMod val="75000"/>
                  </a:schemeClr>
                </a:solidFill>
                <a:latin typeface="Liberation Serif" panose="02020603050405020304" pitchFamily="18" charset="0"/>
                <a:cs typeface="Times New Roman" pitchFamily="18" charset="0"/>
              </a:rPr>
              <a:t>Электронный </a:t>
            </a:r>
            <a:r>
              <a:rPr lang="ru-RU" sz="1200" b="1" dirty="0" smtClean="0">
                <a:solidFill>
                  <a:schemeClr val="accent1">
                    <a:lumMod val="75000"/>
                  </a:schemeClr>
                </a:solidFill>
                <a:latin typeface="Liberation Serif" panose="02020603050405020304" pitchFamily="18" charset="0"/>
                <a:cs typeface="Times New Roman" pitchFamily="18" charset="0"/>
              </a:rPr>
              <a:t>адрес:  </a:t>
            </a:r>
            <a:r>
              <a:rPr lang="en-US" sz="1200" u="sng" dirty="0" smtClean="0">
                <a:solidFill>
                  <a:srgbClr val="0070C0"/>
                </a:solidFill>
              </a:rPr>
              <a:t>voroshilova.p@gmail.com</a:t>
            </a:r>
            <a:r>
              <a:rPr lang="ru-RU" sz="1200" dirty="0" smtClean="0"/>
              <a:t>,</a:t>
            </a:r>
          </a:p>
          <a:p>
            <a:pPr algn="ctr"/>
            <a:r>
              <a:rPr lang="ru-RU" sz="1200" b="1" dirty="0" smtClean="0"/>
              <a:t>Зам. директора по ПР Швалева М.А</a:t>
            </a:r>
            <a:r>
              <a:rPr lang="ru-RU" sz="1200" dirty="0" smtClean="0"/>
              <a:t>.</a:t>
            </a:r>
          </a:p>
          <a:p>
            <a:pPr algn="ctr"/>
            <a:r>
              <a:rPr lang="ru-RU" sz="1200" b="1" dirty="0">
                <a:solidFill>
                  <a:schemeClr val="accent1">
                    <a:lumMod val="75000"/>
                  </a:schemeClr>
                </a:solidFill>
                <a:latin typeface="Liberation Serif" panose="02020603050405020304" pitchFamily="18" charset="0"/>
                <a:cs typeface="Times New Roman" pitchFamily="18" charset="0"/>
              </a:rPr>
              <a:t>Электронный </a:t>
            </a:r>
            <a:r>
              <a:rPr lang="ru-RU" sz="1200" b="1" dirty="0" smtClean="0">
                <a:solidFill>
                  <a:schemeClr val="accent1">
                    <a:lumMod val="75000"/>
                  </a:schemeClr>
                </a:solidFill>
                <a:latin typeface="Liberation Serif" panose="02020603050405020304" pitchFamily="18" charset="0"/>
                <a:cs typeface="Times New Roman" pitchFamily="18" charset="0"/>
              </a:rPr>
              <a:t>адрес: </a:t>
            </a:r>
            <a:r>
              <a:rPr lang="en-US" sz="1200" b="1" u="sng" dirty="0" smtClean="0">
                <a:solidFill>
                  <a:srgbClr val="0070C0"/>
                </a:solidFill>
                <a:latin typeface="Liberation Serif" panose="02020603050405020304" pitchFamily="18" charset="0"/>
                <a:cs typeface="Times New Roman" pitchFamily="18" charset="0"/>
                <a:hlinkClick r:id="rId6"/>
              </a:rPr>
              <a:t>mati09@mail.ru</a:t>
            </a:r>
            <a:endParaRPr lang="ru-RU" sz="1200" b="1" u="sng" dirty="0" smtClean="0">
              <a:solidFill>
                <a:srgbClr val="0070C0"/>
              </a:solidFill>
              <a:latin typeface="Liberation Serif" panose="02020603050405020304" pitchFamily="18" charset="0"/>
              <a:cs typeface="Times New Roman" pitchFamily="18" charset="0"/>
            </a:endParaRPr>
          </a:p>
          <a:p>
            <a:pPr algn="ctr"/>
            <a:endParaRPr lang="ru-RU" sz="1200" b="1" u="sng" dirty="0" smtClean="0">
              <a:solidFill>
                <a:srgbClr val="0070C0"/>
              </a:solidFill>
              <a:latin typeface="Liberation Serif" panose="02020603050405020304" pitchFamily="18" charset="0"/>
              <a:cs typeface="Times New Roman" pitchFamily="18" charset="0"/>
            </a:endParaRPr>
          </a:p>
          <a:p>
            <a:pPr algn="ctr"/>
            <a:endParaRPr lang="en-US" sz="1200" b="1" u="sng" dirty="0" smtClean="0">
              <a:solidFill>
                <a:srgbClr val="0070C0"/>
              </a:solidFill>
              <a:latin typeface="Liberation Serif" panose="02020603050405020304" pitchFamily="18" charset="0"/>
              <a:cs typeface="Times New Roman" pitchFamily="18" charset="0"/>
            </a:endParaRPr>
          </a:p>
          <a:p>
            <a:pPr algn="ctr"/>
            <a:r>
              <a:rPr lang="ru-RU" sz="1200" b="1" dirty="0" smtClean="0"/>
              <a:t>Нормативно-правовая документация, формы согласий, памятки, представлены на сайте МАОУ СОШ № 125</a:t>
            </a:r>
            <a:r>
              <a:rPr lang="ru-RU" sz="1200" dirty="0" smtClean="0"/>
              <a:t> в разделе </a:t>
            </a:r>
            <a:r>
              <a:rPr lang="ru-RU" sz="1200" dirty="0" smtClean="0">
                <a:hlinkClick r:id="rId7"/>
              </a:rPr>
              <a:t>«Профилактическая работа» - «Социально-психологическое тестирование </a:t>
            </a:r>
            <a:r>
              <a:rPr lang="ru-RU" sz="1200" dirty="0" smtClean="0">
                <a:hlinkClick r:id="rId7"/>
              </a:rPr>
              <a:t>2025-2026»</a:t>
            </a:r>
            <a:endParaRPr lang="ru-RU" sz="1200" dirty="0" smtClean="0"/>
          </a:p>
          <a:p>
            <a:pPr algn="ctr"/>
            <a:endParaRPr lang="ru-RU" sz="1200" dirty="0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6819" y="1630087"/>
            <a:ext cx="1433021" cy="1267217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873402" y="3100537"/>
            <a:ext cx="1396438" cy="1378672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718848" y="4932442"/>
            <a:ext cx="1125474" cy="112837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Google Shape;169;p2"/>
          <p:cNvSpPr/>
          <p:nvPr/>
        </p:nvSpPr>
        <p:spPr>
          <a:xfrm>
            <a:off x="479675" y="581530"/>
            <a:ext cx="8242294" cy="41395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lvl="0" algn="just"/>
            <a:r>
              <a:rPr lang="ru-RU" sz="2300" dirty="0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      </a:t>
            </a:r>
            <a:r>
              <a:rPr lang="ru-RU" sz="2400" dirty="0" smtClean="0">
                <a:solidFill>
                  <a:schemeClr val="dk1"/>
                </a:solidFill>
                <a:latin typeface="+mj-lt"/>
                <a:sym typeface="Arial"/>
              </a:rPr>
              <a:t>Проведение </a:t>
            </a:r>
            <a:r>
              <a:rPr lang="ru-RU" sz="2400" dirty="0">
                <a:solidFill>
                  <a:schemeClr val="dk1"/>
                </a:solidFill>
                <a:latin typeface="+mj-lt"/>
                <a:sym typeface="Arial"/>
              </a:rPr>
              <a:t>социально-психологического тестирования организовано во исполнение </a:t>
            </a:r>
            <a:r>
              <a:rPr lang="ru-RU" sz="2400" b="1" dirty="0" smtClean="0">
                <a:latin typeface="+mj-lt"/>
                <a:cs typeface="Times New Roman" panose="02020603050405020304" pitchFamily="18" charset="0"/>
                <a:hlinkClick r:id="rId3" action="ppaction://hlinkfile"/>
              </a:rPr>
              <a:t>Приказа </a:t>
            </a:r>
            <a:r>
              <a:rPr lang="ru-RU" sz="2400" b="1" dirty="0">
                <a:latin typeface="+mj-lt"/>
                <a:cs typeface="Times New Roman" panose="02020603050405020304" pitchFamily="18" charset="0"/>
                <a:hlinkClick r:id="rId3" action="ppaction://hlinkfile"/>
              </a:rPr>
              <a:t>Министерства просвещения № 59 от 20.02.2020 г</a:t>
            </a:r>
            <a:r>
              <a:rPr lang="ru-RU" sz="2400" b="1" dirty="0" smtClean="0">
                <a:latin typeface="+mj-lt"/>
                <a:cs typeface="Times New Roman" panose="02020603050405020304" pitchFamily="18" charset="0"/>
                <a:hlinkClick r:id="rId3" action="ppaction://hlinkfile"/>
              </a:rPr>
              <a:t>. </a:t>
            </a:r>
            <a:r>
              <a:rPr lang="ru-RU" sz="2400" b="1" dirty="0" smtClean="0">
                <a:latin typeface="+mj-lt"/>
                <a:cs typeface="Times New Roman" panose="02020603050405020304" pitchFamily="18" charset="0"/>
              </a:rPr>
              <a:t>«Об утверждении порядка проведения СПТ.» »</a:t>
            </a:r>
            <a:r>
              <a:rPr lang="ru-RU" sz="2400" dirty="0">
                <a:latin typeface="+mj-lt"/>
                <a:cs typeface="Times New Roman" panose="02020603050405020304" pitchFamily="18" charset="0"/>
              </a:rPr>
              <a:t> и </a:t>
            </a:r>
            <a:r>
              <a:rPr lang="ru-RU" sz="2400" b="1" dirty="0">
                <a:latin typeface="+mj-lt"/>
                <a:cs typeface="Times New Roman" panose="02020603050405020304" pitchFamily="18" charset="0"/>
                <a:hlinkClick r:id="rId4"/>
              </a:rPr>
              <a:t>Приказа Министерства образования и молодёжной политики Свердловской области</a:t>
            </a:r>
            <a:r>
              <a:rPr lang="ru-RU" sz="2400" dirty="0">
                <a:latin typeface="+mj-lt"/>
                <a:cs typeface="Times New Roman" panose="02020603050405020304" pitchFamily="18" charset="0"/>
                <a:hlinkClick r:id="rId4"/>
              </a:rPr>
              <a:t> от </a:t>
            </a:r>
            <a:r>
              <a:rPr lang="ru-RU" sz="2400" dirty="0" smtClean="0">
                <a:latin typeface="+mj-lt"/>
                <a:cs typeface="Times New Roman" panose="02020603050405020304" pitchFamily="18" charset="0"/>
                <a:hlinkClick r:id="rId4"/>
              </a:rPr>
              <a:t>06.06.2025 </a:t>
            </a:r>
            <a:r>
              <a:rPr lang="ru-RU" sz="2400" dirty="0">
                <a:latin typeface="+mj-lt"/>
                <a:cs typeface="Times New Roman" panose="02020603050405020304" pitchFamily="18" charset="0"/>
                <a:hlinkClick r:id="rId4"/>
              </a:rPr>
              <a:t>№ </a:t>
            </a:r>
            <a:r>
              <a:rPr lang="ru-RU" sz="2400" dirty="0" smtClean="0">
                <a:latin typeface="+mj-lt"/>
                <a:cs typeface="Times New Roman" panose="02020603050405020304" pitchFamily="18" charset="0"/>
                <a:hlinkClick r:id="rId4"/>
              </a:rPr>
              <a:t>63-И </a:t>
            </a:r>
            <a:r>
              <a:rPr lang="ru-RU" sz="2400" dirty="0" smtClean="0">
                <a:solidFill>
                  <a:schemeClr val="dk1"/>
                </a:solidFill>
                <a:latin typeface="+mj-lt"/>
                <a:sym typeface="Arial"/>
              </a:rPr>
              <a:t>«Об организации проведения </a:t>
            </a:r>
            <a:r>
              <a:rPr lang="ru-RU" sz="2400" dirty="0">
                <a:solidFill>
                  <a:schemeClr val="dk1"/>
                </a:solidFill>
                <a:latin typeface="+mj-lt"/>
                <a:sym typeface="Arial"/>
              </a:rPr>
              <a:t>социально-психологического тестирования обучающихся в </a:t>
            </a:r>
            <a:r>
              <a:rPr lang="ru-RU" sz="2400" dirty="0" smtClean="0">
                <a:solidFill>
                  <a:schemeClr val="dk1"/>
                </a:solidFill>
                <a:latin typeface="+mj-lt"/>
                <a:sym typeface="Arial"/>
              </a:rPr>
              <a:t>образовательных </a:t>
            </a:r>
            <a:r>
              <a:rPr lang="ru-RU" sz="2400" dirty="0">
                <a:solidFill>
                  <a:schemeClr val="dk1"/>
                </a:solidFill>
                <a:latin typeface="+mj-lt"/>
                <a:sym typeface="Arial"/>
              </a:rPr>
              <a:t>организациях Свердловской </a:t>
            </a:r>
            <a:r>
              <a:rPr lang="ru-RU" sz="2400" dirty="0" smtClean="0">
                <a:solidFill>
                  <a:schemeClr val="dk1"/>
                </a:solidFill>
                <a:latin typeface="+mj-lt"/>
                <a:sym typeface="Arial"/>
              </a:rPr>
              <a:t>области».</a:t>
            </a:r>
            <a:endParaRPr sz="2400" dirty="0">
              <a:latin typeface="+mj-lt"/>
            </a:endParaRPr>
          </a:p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endParaRPr sz="230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Google Shape;174;p3"/>
          <p:cNvSpPr txBox="1">
            <a:spLocks noGrp="1"/>
          </p:cNvSpPr>
          <p:nvPr>
            <p:ph type="body" idx="1"/>
          </p:nvPr>
        </p:nvSpPr>
        <p:spPr>
          <a:xfrm>
            <a:off x="359532" y="1628800"/>
            <a:ext cx="8424936" cy="43204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363538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040"/>
              <a:buNone/>
            </a:pPr>
            <a:endParaRPr lang="ru-RU" sz="2400" b="1" dirty="0" smtClean="0">
              <a:solidFill>
                <a:srgbClr val="FF0000"/>
              </a:solidFill>
              <a:latin typeface="+mn-lt"/>
              <a:ea typeface="Arial"/>
              <a:cs typeface="Arial"/>
              <a:sym typeface="Arial"/>
            </a:endParaRPr>
          </a:p>
          <a:p>
            <a:pPr marL="0" lvl="0" indent="363538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040"/>
              <a:buNone/>
            </a:pPr>
            <a:endParaRPr lang="ru-RU" sz="2400" b="1" dirty="0">
              <a:solidFill>
                <a:srgbClr val="FF0000"/>
              </a:solidFill>
              <a:latin typeface="+mn-lt"/>
              <a:ea typeface="Arial"/>
              <a:cs typeface="Arial"/>
              <a:sym typeface="Arial"/>
            </a:endParaRPr>
          </a:p>
          <a:p>
            <a:pPr marL="0" lvl="0" indent="363538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040"/>
              <a:buNone/>
            </a:pPr>
            <a:r>
              <a:rPr lang="ru-RU" sz="2400" b="1" dirty="0" smtClean="0">
                <a:solidFill>
                  <a:srgbClr val="FF0000"/>
                </a:solidFill>
                <a:latin typeface="+mn-lt"/>
                <a:ea typeface="Arial"/>
                <a:cs typeface="Arial"/>
                <a:sym typeface="Arial"/>
              </a:rPr>
              <a:t>Всероссийское мероприятие!</a:t>
            </a:r>
            <a:endParaRPr sz="2400" b="1" dirty="0">
              <a:solidFill>
                <a:srgbClr val="FF0000"/>
              </a:solidFill>
              <a:latin typeface="+mn-lt"/>
            </a:endParaRPr>
          </a:p>
          <a:p>
            <a:pPr marL="0" lvl="0" indent="363538" algn="ctr" rtl="0">
              <a:lnSpc>
                <a:spcPct val="90000"/>
              </a:lnSpc>
              <a:spcBef>
                <a:spcPts val="480"/>
              </a:spcBef>
              <a:spcAft>
                <a:spcPts val="0"/>
              </a:spcAft>
              <a:buSzPts val="2040"/>
              <a:buNone/>
            </a:pPr>
            <a:r>
              <a:rPr lang="ru-RU" sz="2400" b="1" dirty="0" smtClean="0">
                <a:latin typeface="+mn-lt"/>
                <a:ea typeface="Arial"/>
                <a:cs typeface="Arial"/>
                <a:sym typeface="Arial"/>
              </a:rPr>
              <a:t>Участниками</a:t>
            </a:r>
            <a:r>
              <a:rPr lang="ru-RU" sz="2400" dirty="0" smtClean="0">
                <a:latin typeface="+mn-lt"/>
                <a:ea typeface="Arial"/>
                <a:cs typeface="Arial"/>
                <a:sym typeface="Arial"/>
              </a:rPr>
              <a:t> являются </a:t>
            </a:r>
            <a:r>
              <a:rPr lang="ru-RU" sz="2400" dirty="0">
                <a:latin typeface="+mn-lt"/>
                <a:ea typeface="Arial"/>
                <a:cs typeface="Arial"/>
                <a:sym typeface="Arial"/>
              </a:rPr>
              <a:t>обучающиеся с 7 по 11 класс </a:t>
            </a:r>
            <a:r>
              <a:rPr lang="ru-RU" sz="2400" dirty="0" smtClean="0">
                <a:latin typeface="+mn-lt"/>
                <a:ea typeface="Arial"/>
                <a:cs typeface="Arial"/>
                <a:sym typeface="Arial"/>
              </a:rPr>
              <a:t>(достигшие 13 летнего возраста на момент проведения тестирования и старше), </a:t>
            </a:r>
            <a:r>
              <a:rPr lang="ru-RU" sz="2400" dirty="0">
                <a:latin typeface="+mn-lt"/>
                <a:ea typeface="Arial"/>
                <a:cs typeface="Arial"/>
                <a:sym typeface="Arial"/>
              </a:rPr>
              <a:t>а также студенты 1-2 курсов средне-специальных и высших учебных заведений. </a:t>
            </a:r>
            <a:r>
              <a:rPr lang="ru-RU" sz="2400" dirty="0" smtClean="0">
                <a:latin typeface="+mn-lt"/>
                <a:ea typeface="Arial"/>
                <a:cs typeface="Arial"/>
                <a:sym typeface="Arial"/>
              </a:rPr>
              <a:t>  </a:t>
            </a:r>
            <a:endParaRPr sz="2400" dirty="0">
              <a:latin typeface="+mn-lt"/>
            </a:endParaRPr>
          </a:p>
        </p:txBody>
      </p:sp>
      <p:sp>
        <p:nvSpPr>
          <p:cNvPr id="175" name="Google Shape;175;p3"/>
          <p:cNvSpPr txBox="1"/>
          <p:nvPr/>
        </p:nvSpPr>
        <p:spPr>
          <a:xfrm>
            <a:off x="251520" y="190763"/>
            <a:ext cx="8640960" cy="8640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295"/>
              <a:buFont typeface="Noto Sans Symbols"/>
              <a:buNone/>
            </a:pPr>
            <a:r>
              <a:rPr lang="ru-RU" sz="27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   Социально-психологическое тестирование по Единой Методике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9724160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Google Shape;174;p3"/>
          <p:cNvSpPr txBox="1">
            <a:spLocks noGrp="1"/>
          </p:cNvSpPr>
          <p:nvPr>
            <p:ph type="body" idx="1"/>
          </p:nvPr>
        </p:nvSpPr>
        <p:spPr>
          <a:xfrm>
            <a:off x="467544" y="1637592"/>
            <a:ext cx="8424936" cy="43204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92500" lnSpcReduction="20000"/>
          </a:bodyPr>
          <a:lstStyle/>
          <a:p>
            <a:pPr marL="0" lvl="0" indent="363538" algn="just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040"/>
              <a:buNone/>
            </a:pPr>
            <a:r>
              <a:rPr lang="ru-RU" sz="2400" b="1" dirty="0" smtClean="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Целью </a:t>
            </a:r>
            <a:r>
              <a:rPr lang="ru-RU" sz="2400" b="1" dirty="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тестирования является</a:t>
            </a:r>
            <a:r>
              <a:rPr lang="ru-RU" sz="24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ru-RU" sz="2400" i="1" dirty="0" smtClean="0">
                <a:latin typeface="Arial"/>
                <a:ea typeface="Arial"/>
                <a:cs typeface="Arial"/>
                <a:sym typeface="Arial"/>
              </a:rPr>
              <a:t>и</a:t>
            </a:r>
            <a:r>
              <a:rPr lang="ru-RU" i="1" dirty="0" smtClean="0"/>
              <a:t>сследование ориентированное </a:t>
            </a:r>
            <a:r>
              <a:rPr lang="ru-RU" i="1" dirty="0"/>
              <a:t>на выявление отношения подростка к своей жизни, переживанию трудностей, разногласий с другими людьми и жизненных неприятностей, а также их преодолению. Тем самым </a:t>
            </a:r>
            <a:r>
              <a:rPr lang="ru-RU" i="1" dirty="0" smtClean="0"/>
              <a:t>методика позволяет </a:t>
            </a:r>
            <a:r>
              <a:rPr lang="ru-RU" i="1" dirty="0"/>
              <a:t>оценить процесс становления личности </a:t>
            </a:r>
            <a:r>
              <a:rPr lang="ru-RU" i="1" dirty="0" smtClean="0"/>
              <a:t>обучающегося.</a:t>
            </a:r>
            <a:endParaRPr lang="ru-RU" dirty="0"/>
          </a:p>
          <a:p>
            <a:pPr marL="0" lvl="0" indent="363538" algn="just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040"/>
              <a:buNone/>
            </a:pPr>
            <a:endParaRPr lang="ru-RU" dirty="0"/>
          </a:p>
          <a:p>
            <a:pPr marL="0" lvl="0" indent="363538" algn="just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ts val="2040"/>
              <a:buNone/>
            </a:pPr>
            <a:r>
              <a:rPr lang="ru-RU" dirty="0" smtClean="0"/>
              <a:t>С </a:t>
            </a:r>
            <a:r>
              <a:rPr lang="ru-RU" dirty="0"/>
              <a:t>помощью тестирования так же оценивается вероятность вовлечения подростков в зависимое поведение на основе соотношения факторов риска и факторов защиты, воздействующих на них.</a:t>
            </a:r>
          </a:p>
          <a:p>
            <a:pPr marL="0" lvl="0" indent="363538" algn="just" rtl="0">
              <a:lnSpc>
                <a:spcPct val="90000"/>
              </a:lnSpc>
              <a:spcBef>
                <a:spcPts val="480"/>
              </a:spcBef>
              <a:spcAft>
                <a:spcPts val="0"/>
              </a:spcAft>
              <a:buSzPts val="2040"/>
              <a:buNone/>
            </a:pPr>
            <a:r>
              <a:rPr lang="ru-RU" sz="2400" dirty="0" smtClean="0">
                <a:latin typeface="Arial"/>
                <a:ea typeface="Arial"/>
                <a:cs typeface="Arial"/>
                <a:sym typeface="Arial"/>
              </a:rPr>
              <a:t> </a:t>
            </a:r>
            <a:endParaRPr dirty="0"/>
          </a:p>
        </p:txBody>
      </p:sp>
      <p:sp>
        <p:nvSpPr>
          <p:cNvPr id="175" name="Google Shape;175;p3"/>
          <p:cNvSpPr txBox="1"/>
          <p:nvPr/>
        </p:nvSpPr>
        <p:spPr>
          <a:xfrm>
            <a:off x="251520" y="190763"/>
            <a:ext cx="8640960" cy="8640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295"/>
              <a:buFont typeface="Noto Sans Symbols"/>
              <a:buNone/>
            </a:pPr>
            <a:r>
              <a:rPr lang="ru-RU" sz="27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   Социально-психологическое тестирование по Единой Методике</a:t>
            </a: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Google Shape;180;p4"/>
          <p:cNvSpPr txBox="1"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700"/>
              <a:buFont typeface="Arial"/>
              <a:buNone/>
            </a:pPr>
            <a:r>
              <a:rPr lang="ru-RU" sz="2700" dirty="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Выявляет ли методика СПТ </a:t>
            </a:r>
            <a:br>
              <a:rPr lang="ru-RU" sz="2700" dirty="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ru-RU" sz="2700" dirty="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наркопотребление или наркозависимость? </a:t>
            </a:r>
            <a:endParaRPr dirty="0"/>
          </a:p>
        </p:txBody>
      </p:sp>
      <p:sp>
        <p:nvSpPr>
          <p:cNvPr id="181" name="Google Shape;181;p4"/>
          <p:cNvSpPr txBox="1">
            <a:spLocks noGrp="1"/>
          </p:cNvSpPr>
          <p:nvPr>
            <p:ph type="body" idx="1"/>
          </p:nvPr>
        </p:nvSpPr>
        <p:spPr>
          <a:xfrm>
            <a:off x="251520" y="1700808"/>
            <a:ext cx="8568952" cy="46237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SzPts val="2380"/>
              <a:buNone/>
            </a:pPr>
            <a:r>
              <a:rPr lang="ru-RU" sz="2800" b="1" dirty="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Методика  не  может  быть  использована  для </a:t>
            </a:r>
            <a:endParaRPr dirty="0"/>
          </a:p>
          <a:p>
            <a:pPr marL="0" lvl="0" indent="0" algn="ctr" rtl="0">
              <a:spcBef>
                <a:spcPts val="560"/>
              </a:spcBef>
              <a:spcAft>
                <a:spcPts val="0"/>
              </a:spcAft>
              <a:buSzPts val="2380"/>
              <a:buNone/>
            </a:pPr>
            <a:r>
              <a:rPr lang="ru-RU" sz="2800" b="1" dirty="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формулировки  заключения  о  наркотической  или  иной зависимости.  </a:t>
            </a:r>
            <a:endParaRPr dirty="0"/>
          </a:p>
          <a:p>
            <a:pPr marL="131445" indent="0" algn="ctr">
              <a:buNone/>
            </a:pPr>
            <a:endParaRPr lang="ru-RU" sz="280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marL="131445" indent="0" algn="ctr">
              <a:buNone/>
            </a:pP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Данная методика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оценивает степень влияния факторов риска,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которыми сталкиваются или могут столкнуться обучающиеся, и факторы защиты, позволяющие этому противостоять, адаптироваться, повысить психологическую устойчивость.</a:t>
            </a:r>
          </a:p>
          <a:p>
            <a:pPr marL="0" lvl="0" indent="0" algn="just" rtl="0">
              <a:spcBef>
                <a:spcPts val="560"/>
              </a:spcBef>
              <a:spcAft>
                <a:spcPts val="0"/>
              </a:spcAft>
              <a:buSzPts val="2380"/>
              <a:buNone/>
            </a:pPr>
            <a:r>
              <a:rPr lang="ru-RU" sz="2800" dirty="0" smtClean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dirty="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Google Shape;186;p5"/>
          <p:cNvSpPr txBox="1"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274320" lvl="0" indent="-274320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700"/>
              <a:buFont typeface="Arial"/>
              <a:buNone/>
            </a:pPr>
            <a:r>
              <a:rPr lang="ru-RU" sz="27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Какие результаты тестирования станут известны в образовательной организации? </a:t>
            </a:r>
            <a:endParaRPr/>
          </a:p>
        </p:txBody>
      </p:sp>
      <p:sp>
        <p:nvSpPr>
          <p:cNvPr id="187" name="Google Shape;187;p5"/>
          <p:cNvSpPr txBox="1">
            <a:spLocks noGrp="1"/>
          </p:cNvSpPr>
          <p:nvPr>
            <p:ph type="body" idx="1"/>
          </p:nvPr>
        </p:nvSpPr>
        <p:spPr>
          <a:xfrm>
            <a:off x="301752" y="1571010"/>
            <a:ext cx="8503920" cy="457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514350" lvl="0" indent="-514350" algn="just">
              <a:lnSpc>
                <a:spcPct val="90000"/>
              </a:lnSpc>
              <a:spcBef>
                <a:spcPts val="0"/>
              </a:spcBef>
              <a:buSzPts val="2202"/>
              <a:buAutoNum type="arabicPeriod"/>
            </a:pPr>
            <a:r>
              <a:rPr lang="ru-RU" sz="2400" dirty="0" smtClean="0">
                <a:solidFill>
                  <a:srgbClr val="000000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Все </a:t>
            </a:r>
            <a:r>
              <a:rPr lang="ru-RU" sz="2400" b="1" dirty="0">
                <a:solidFill>
                  <a:srgbClr val="000000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результаты </a:t>
            </a:r>
            <a:r>
              <a:rPr lang="ru-RU" sz="24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тестирования </a:t>
            </a:r>
            <a:r>
              <a:rPr lang="ru-RU" sz="2400" b="1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деперсонифицированы</a:t>
            </a:r>
            <a:r>
              <a:rPr lang="ru-RU" sz="24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!!! </a:t>
            </a:r>
            <a:r>
              <a:rPr lang="ru-RU" sz="2400" dirty="0" smtClean="0">
                <a:solidFill>
                  <a:srgbClr val="000000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Никто из сотрудников и 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руководства образовательной организации не </a:t>
            </a:r>
            <a:r>
              <a:rPr lang="ru-RU" sz="2400" dirty="0" smtClean="0">
                <a:solidFill>
                  <a:srgbClr val="000000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сможет узнать индивидуальные 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результаты </a:t>
            </a:r>
            <a:r>
              <a:rPr lang="ru-RU" sz="2400" dirty="0" smtClean="0">
                <a:solidFill>
                  <a:srgbClr val="000000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обучающегося.</a:t>
            </a:r>
          </a:p>
          <a:p>
            <a:pPr marL="514350" lvl="0" indent="-514350" algn="just">
              <a:lnSpc>
                <a:spcPct val="90000"/>
              </a:lnSpc>
              <a:spcBef>
                <a:spcPts val="0"/>
              </a:spcBef>
              <a:buSzPts val="2202"/>
              <a:buAutoNum type="arabicPeriod"/>
            </a:pPr>
            <a:endParaRPr lang="ru-RU" sz="24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Arial"/>
            </a:endParaRPr>
          </a:p>
          <a:p>
            <a:pPr marL="514350" lvl="0" indent="-514350" algn="just">
              <a:lnSpc>
                <a:spcPct val="90000"/>
              </a:lnSpc>
              <a:spcBef>
                <a:spcPts val="0"/>
              </a:spcBef>
              <a:buSzPts val="2202"/>
              <a:buAutoNum type="arabicPeriod"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Доступ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информации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 том, какой код присвоен тестируемому 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имеет только психолог образовательной организации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соблюдение конфиденциальности данной информации охраняется законом РФ (</a:t>
            </a:r>
            <a:r>
              <a:rPr lang="ru-RU" sz="2400" b="1" dirty="0" smtClean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Административная ответственность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(согласно ст. 13.11 КоАП РФ), </a:t>
            </a:r>
            <a:r>
              <a:rPr lang="ru-RU" sz="2400" b="1" dirty="0" smtClean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уголовная ответственность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(137, 140, 272 ст. УК РФ), </a:t>
            </a:r>
            <a:r>
              <a:rPr lang="ru-RU" sz="2400" b="1" dirty="0" smtClean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гражданско-правовая ответственность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(ст. 15, 151 Гражданского кодекса, ст. 24 закона «О персональных данных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»).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Google Shape;192;p6"/>
          <p:cNvSpPr txBox="1">
            <a:spLocks noGrp="1"/>
          </p:cNvSpPr>
          <p:nvPr>
            <p:ph type="title"/>
          </p:nvPr>
        </p:nvSpPr>
        <p:spPr>
          <a:xfrm>
            <a:off x="301752" y="325315"/>
            <a:ext cx="8534400" cy="7589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700"/>
              <a:buFont typeface="Arial"/>
              <a:buNone/>
            </a:pPr>
            <a:r>
              <a:rPr lang="ru-RU" sz="2700" dirty="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 В чем заключается конфиденциальность </a:t>
            </a:r>
            <a:br>
              <a:rPr lang="ru-RU" sz="2700" dirty="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ru-RU" sz="2700" dirty="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проведения тестирования? </a:t>
            </a:r>
            <a:endParaRPr dirty="0"/>
          </a:p>
        </p:txBody>
      </p:sp>
      <p:sp>
        <p:nvSpPr>
          <p:cNvPr id="193" name="Google Shape;193;p6"/>
          <p:cNvSpPr txBox="1">
            <a:spLocks noGrp="1"/>
          </p:cNvSpPr>
          <p:nvPr>
            <p:ph type="body" idx="1"/>
          </p:nvPr>
        </p:nvSpPr>
        <p:spPr>
          <a:xfrm>
            <a:off x="301752" y="1527048"/>
            <a:ext cx="8503920" cy="457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122"/>
              <a:buNone/>
            </a:pPr>
            <a:r>
              <a:rPr lang="ru-RU" sz="2497" b="1" dirty="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Все результаты тестирования строго конфиденциальны! </a:t>
            </a:r>
            <a:endParaRPr sz="2497" b="1" dirty="0">
              <a:solidFill>
                <a:srgbClr val="FF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74320" lvl="0" indent="-274320" algn="just" rtl="0">
              <a:lnSpc>
                <a:spcPct val="90000"/>
              </a:lnSpc>
              <a:spcBef>
                <a:spcPts val="499"/>
              </a:spcBef>
              <a:spcAft>
                <a:spcPts val="0"/>
              </a:spcAft>
              <a:buSzPts val="2122"/>
              <a:buChar char="⚫"/>
            </a:pPr>
            <a:r>
              <a:rPr lang="ru-RU" sz="2497" dirty="0" smtClean="0">
                <a:latin typeface="Arial"/>
                <a:ea typeface="Arial"/>
                <a:cs typeface="Arial"/>
                <a:sym typeface="Arial"/>
              </a:rPr>
              <a:t>Каждому </a:t>
            </a:r>
            <a:r>
              <a:rPr lang="ru-RU" sz="2497" dirty="0">
                <a:latin typeface="Arial"/>
                <a:ea typeface="Arial"/>
                <a:cs typeface="Arial"/>
                <a:sym typeface="Arial"/>
              </a:rPr>
              <a:t>обучающемуся присваивается индивидуальный код участника, который делает невозможным персонификацию данных. </a:t>
            </a:r>
            <a:endParaRPr dirty="0"/>
          </a:p>
          <a:p>
            <a:pPr marL="274320" lvl="0" indent="-274320" algn="just" rtl="0">
              <a:lnSpc>
                <a:spcPct val="90000"/>
              </a:lnSpc>
              <a:spcBef>
                <a:spcPts val="499"/>
              </a:spcBef>
              <a:spcAft>
                <a:spcPts val="0"/>
              </a:spcAft>
              <a:buSzPts val="2122"/>
              <a:buChar char="⚫"/>
            </a:pPr>
            <a:r>
              <a:rPr lang="ru-RU" sz="2497" dirty="0">
                <a:latin typeface="Arial"/>
                <a:ea typeface="Arial"/>
                <a:cs typeface="Arial"/>
                <a:sym typeface="Arial"/>
              </a:rPr>
              <a:t>Список индивидуальных кодов и соответствующих им фамилий хранится в образовательной организации в соответствии с Федеральным законом от 27 июля 2007 г. № 152-ФЗ «О персональных данных». </a:t>
            </a:r>
            <a:endParaRPr dirty="0"/>
          </a:p>
          <a:p>
            <a:pPr marL="274320" lvl="0" indent="-274320" algn="just" rtl="0">
              <a:lnSpc>
                <a:spcPct val="90000"/>
              </a:lnSpc>
              <a:spcBef>
                <a:spcPts val="499"/>
              </a:spcBef>
              <a:spcAft>
                <a:spcPts val="0"/>
              </a:spcAft>
              <a:buSzPts val="2122"/>
              <a:buChar char="⚫"/>
            </a:pPr>
            <a:r>
              <a:rPr lang="ru-RU" sz="2497" dirty="0">
                <a:latin typeface="Arial"/>
                <a:ea typeface="Arial"/>
                <a:cs typeface="Arial"/>
                <a:sym typeface="Arial"/>
              </a:rPr>
              <a:t>Персональные результаты могут быть </a:t>
            </a:r>
            <a:r>
              <a:rPr lang="ru-RU" sz="2497" b="1" dirty="0">
                <a:latin typeface="Arial"/>
                <a:ea typeface="Arial"/>
                <a:cs typeface="Arial"/>
                <a:sym typeface="Arial"/>
              </a:rPr>
              <a:t>доступны</a:t>
            </a:r>
            <a:r>
              <a:rPr lang="ru-RU" sz="2497" dirty="0">
                <a:latin typeface="Arial"/>
                <a:ea typeface="Arial"/>
                <a:cs typeface="Arial"/>
                <a:sym typeface="Arial"/>
              </a:rPr>
              <a:t> только трем лицам: </a:t>
            </a:r>
            <a:r>
              <a:rPr lang="ru-RU" sz="2497" b="1" dirty="0">
                <a:latin typeface="Arial"/>
                <a:ea typeface="Arial"/>
                <a:cs typeface="Arial"/>
                <a:sym typeface="Arial"/>
              </a:rPr>
              <a:t>родителю, ребенку и педагогу-психологу. </a:t>
            </a:r>
            <a:endParaRPr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Google Shape;198;p7"/>
          <p:cNvSpPr txBox="1">
            <a:spLocks noGrp="1"/>
          </p:cNvSpPr>
          <p:nvPr>
            <p:ph type="title"/>
          </p:nvPr>
        </p:nvSpPr>
        <p:spPr>
          <a:xfrm>
            <a:off x="0" y="0"/>
            <a:ext cx="9036496" cy="9875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7A9798"/>
              </a:buClr>
              <a:buSzPts val="2200"/>
              <a:buFont typeface="Arial"/>
              <a:buNone/>
            </a:pPr>
            <a:r>
              <a:rPr lang="ru-RU" sz="220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ru-RU" sz="24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Какие результаты будут получены Вами и вашим ребенком после проведения тестирования? </a:t>
            </a:r>
            <a:endParaRPr sz="2400">
              <a:solidFill>
                <a:schemeClr val="accen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9" name="Google Shape;199;p7"/>
          <p:cNvSpPr txBox="1">
            <a:spLocks noGrp="1"/>
          </p:cNvSpPr>
          <p:nvPr>
            <p:ph type="body" idx="1"/>
          </p:nvPr>
        </p:nvSpPr>
        <p:spPr>
          <a:xfrm>
            <a:off x="336921" y="1544632"/>
            <a:ext cx="8503920" cy="457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just" rtl="0">
              <a:spcBef>
                <a:spcPts val="0"/>
              </a:spcBef>
              <a:spcAft>
                <a:spcPts val="0"/>
              </a:spcAft>
              <a:buSzPts val="2295"/>
              <a:buNone/>
            </a:pPr>
            <a:r>
              <a:rPr lang="ru-RU" dirty="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Основной принцип при сообщении результатов: </a:t>
            </a:r>
            <a:endParaRPr dirty="0">
              <a:solidFill>
                <a:srgbClr val="FF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ctr" rtl="0">
              <a:spcBef>
                <a:spcPts val="540"/>
              </a:spcBef>
              <a:spcAft>
                <a:spcPts val="0"/>
              </a:spcAft>
              <a:buSzPts val="2295"/>
              <a:buNone/>
            </a:pPr>
            <a:r>
              <a:rPr lang="ru-RU" dirty="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«не навреди</a:t>
            </a:r>
            <a:r>
              <a:rPr lang="ru-RU" dirty="0" smtClean="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!»</a:t>
            </a:r>
            <a:endParaRPr dirty="0"/>
          </a:p>
          <a:p>
            <a:pPr algn="just"/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 завершению тестирования, после обработки результатов, обучающиеся или родители (законные представители) могут обратиться за получением кратких результатов теста и при необходимости получить более подробные рекомендации по минимизации влияния факторов риска и актуализации факторов защиты к психологу образовательной организации.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Google Shape;204;p8"/>
          <p:cNvSpPr txBox="1">
            <a:spLocks noGrp="1"/>
          </p:cNvSpPr>
          <p:nvPr>
            <p:ph type="title"/>
          </p:nvPr>
        </p:nvSpPr>
        <p:spPr>
          <a:xfrm>
            <a:off x="179512" y="188640"/>
            <a:ext cx="8784976" cy="9361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Arial"/>
              <a:buNone/>
            </a:pPr>
            <a:r>
              <a:rPr lang="ru-RU" sz="2100" b="1" dirty="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Могут ли результаты социально-психологического тестирования отрицательно повлиять на репутацию ребенка или осложнить его жизнь в дальнейшем? </a:t>
            </a:r>
            <a:endParaRPr b="1" dirty="0"/>
          </a:p>
        </p:txBody>
      </p:sp>
      <p:sp>
        <p:nvSpPr>
          <p:cNvPr id="205" name="Google Shape;205;p8"/>
          <p:cNvSpPr txBox="1">
            <a:spLocks noGrp="1"/>
          </p:cNvSpPr>
          <p:nvPr>
            <p:ph type="body" idx="1"/>
          </p:nvPr>
        </p:nvSpPr>
        <p:spPr>
          <a:xfrm>
            <a:off x="301752" y="1527048"/>
            <a:ext cx="8503920" cy="457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274320" lvl="0" indent="-274320" algn="just" rtl="0">
              <a:spcBef>
                <a:spcPts val="0"/>
              </a:spcBef>
              <a:spcAft>
                <a:spcPts val="0"/>
              </a:spcAft>
              <a:buSzPts val="2380"/>
              <a:buFont typeface="Noto Sans Symbols"/>
              <a:buChar char="✔"/>
            </a:pPr>
            <a:r>
              <a:rPr lang="ru-RU" sz="2800" b="1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Методика  СПТ  не  выявляет  наркопотребление </a:t>
            </a:r>
            <a:r>
              <a:rPr lang="ru-RU" sz="28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или наркозависимость. В ней нет ни одного вопроса об  употреблении  наркотических  средств  и психотропных веществ. </a:t>
            </a:r>
            <a:endParaRPr sz="2800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74320" lvl="0" indent="-274320" algn="just" rtl="0">
              <a:spcBef>
                <a:spcPts val="540"/>
              </a:spcBef>
              <a:spcAft>
                <a:spcPts val="0"/>
              </a:spcAft>
              <a:buSzPts val="2295"/>
              <a:buFont typeface="Noto Sans Symbols"/>
              <a:buChar char="✔"/>
            </a:pPr>
            <a:r>
              <a:rPr lang="ru-RU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ru-RU" b="1" dirty="0">
                <a:latin typeface="Arial"/>
                <a:ea typeface="Arial"/>
                <a:cs typeface="Arial"/>
                <a:sym typeface="Arial"/>
              </a:rPr>
              <a:t>Методика является опросом мнений и не оценивает самих детей!</a:t>
            </a:r>
            <a:r>
              <a:rPr lang="ru-RU" dirty="0">
                <a:latin typeface="Arial"/>
                <a:ea typeface="Arial"/>
                <a:cs typeface="Arial"/>
                <a:sym typeface="Arial"/>
              </a:rPr>
              <a:t> Таким образом, оцениваются не дети, а социально-психологические  условия,  в  которых  они находятся. </a:t>
            </a:r>
            <a:endParaRPr dirty="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Официальная">
  <a:themeElements>
    <a:clrScheme name="Официальная">
      <a:dk1>
        <a:srgbClr val="000000"/>
      </a:dk1>
      <a:lt1>
        <a:srgbClr val="FFFFFF"/>
      </a:lt1>
      <a:dk2>
        <a:srgbClr val="646B86"/>
      </a:dk2>
      <a:lt2>
        <a:srgbClr val="C5D1D7"/>
      </a:lt2>
      <a:accent1>
        <a:srgbClr val="D16349"/>
      </a:accent1>
      <a:accent2>
        <a:srgbClr val="CCB400"/>
      </a:accent2>
      <a:accent3>
        <a:srgbClr val="8CADAE"/>
      </a:accent3>
      <a:accent4>
        <a:srgbClr val="8C7B70"/>
      </a:accent4>
      <a:accent5>
        <a:srgbClr val="8FB08C"/>
      </a:accent5>
      <a:accent6>
        <a:srgbClr val="D19049"/>
      </a:accent6>
      <a:hlink>
        <a:srgbClr val="00A3D6"/>
      </a:hlink>
      <a:folHlink>
        <a:srgbClr val="694F0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317</TotalTime>
  <Words>1066</Words>
  <Application>Microsoft Office PowerPoint</Application>
  <PresentationFormat>Экран (4:3)</PresentationFormat>
  <Paragraphs>99</Paragraphs>
  <Slides>17</Slides>
  <Notes>17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24" baseType="lpstr">
      <vt:lpstr>Arial</vt:lpstr>
      <vt:lpstr>Corbel</vt:lpstr>
      <vt:lpstr>Georgia</vt:lpstr>
      <vt:lpstr>Liberation Serif</vt:lpstr>
      <vt:lpstr>Noto Sans Symbols</vt:lpstr>
      <vt:lpstr>Times New Roman</vt:lpstr>
      <vt:lpstr>Официальная</vt:lpstr>
      <vt:lpstr>  Социально-психологическое тестирование  по единой методике</vt:lpstr>
      <vt:lpstr>Презентация PowerPoint</vt:lpstr>
      <vt:lpstr>Презентация PowerPoint</vt:lpstr>
      <vt:lpstr>Презентация PowerPoint</vt:lpstr>
      <vt:lpstr>Выявляет ли методика СПТ  наркопотребление или наркозависимость? </vt:lpstr>
      <vt:lpstr>Какие результаты тестирования станут известны в образовательной организации? </vt:lpstr>
      <vt:lpstr> В чем заключается конфиденциальность  проведения тестирования? </vt:lpstr>
      <vt:lpstr> Какие результаты будут получены Вами и вашим ребенком после проведения тестирования? </vt:lpstr>
      <vt:lpstr>Могут ли результаты социально-психологического тестирования отрицательно повлиять на репутацию ребенка или осложнить его жизнь в дальнейшем? </vt:lpstr>
      <vt:lpstr>На основании чего делаются выводы в методике СПТ ? </vt:lpstr>
      <vt:lpstr>Что такое «факторы риска»? </vt:lpstr>
      <vt:lpstr> Что такое «факторы защиты»? </vt:lpstr>
      <vt:lpstr>Как проходит тестирование?</vt:lpstr>
      <vt:lpstr>Правила нахождения родителей на тестировании</vt:lpstr>
      <vt:lpstr>Что может получить участник социально-психологического тестирования?</vt:lpstr>
      <vt:lpstr>ВАЖНО!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Социально-психологическое тестирование  по единой методике</dc:title>
  <dc:creator>Специалист</dc:creator>
  <cp:lastModifiedBy>User</cp:lastModifiedBy>
  <cp:revision>20</cp:revision>
  <dcterms:created xsi:type="dcterms:W3CDTF">2019-09-20T06:39:24Z</dcterms:created>
  <dcterms:modified xsi:type="dcterms:W3CDTF">2025-09-10T06:03:49Z</dcterms:modified>
</cp:coreProperties>
</file>